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omments/modernComment_10E_598A75E6.xml" ContentType="application/vnd.ms-powerpoint.comments+xml"/>
  <Override PartName="/ppt/tags/tag16.xml" ContentType="application/vnd.openxmlformats-officedocument.presentationml.tags+xml"/>
  <Override PartName="/ppt/comments/modernComment_113_CD4E4AE7.xml" ContentType="application/vnd.ms-powerpoint.comment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2"/>
    <p:sldMasterId id="2147483711" r:id="rId3"/>
    <p:sldMasterId id="2147483836" r:id="rId4"/>
    <p:sldMasterId id="2147483853" r:id="rId5"/>
  </p:sldMasterIdLst>
  <p:notesMasterIdLst>
    <p:notesMasterId r:id="rId26"/>
  </p:notesMasterIdLst>
  <p:handoutMasterIdLst>
    <p:handoutMasterId r:id="rId27"/>
  </p:handoutMasterIdLst>
  <p:sldIdLst>
    <p:sldId id="296" r:id="rId6"/>
    <p:sldId id="257" r:id="rId7"/>
    <p:sldId id="294" r:id="rId8"/>
    <p:sldId id="274" r:id="rId9"/>
    <p:sldId id="273" r:id="rId10"/>
    <p:sldId id="272" r:id="rId11"/>
    <p:sldId id="271" r:id="rId12"/>
    <p:sldId id="270" r:id="rId13"/>
    <p:sldId id="275" r:id="rId14"/>
    <p:sldId id="298" r:id="rId15"/>
    <p:sldId id="293" r:id="rId16"/>
    <p:sldId id="299" r:id="rId17"/>
    <p:sldId id="276" r:id="rId18"/>
    <p:sldId id="277" r:id="rId19"/>
    <p:sldId id="278" r:id="rId20"/>
    <p:sldId id="297" r:id="rId21"/>
    <p:sldId id="279" r:id="rId22"/>
    <p:sldId id="280" r:id="rId23"/>
    <p:sldId id="295" r:id="rId24"/>
    <p:sldId id="282" r:id="rId25"/>
  </p:sldIdLst>
  <p:sldSz cx="12192000" cy="6858000"/>
  <p:notesSz cx="6797675" cy="9928225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BE707-9BAA-FA2F-9C55-A0864A447C90}" name="Thommessen" initials="THO" userId="Thommess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741"/>
    <a:srgbClr val="00BC98"/>
    <a:srgbClr val="EDEDEE"/>
    <a:srgbClr val="595E66"/>
    <a:srgbClr val="DFDFE1"/>
    <a:srgbClr val="506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85"/>
  </p:normalViewPr>
  <p:slideViewPr>
    <p:cSldViewPr snapToGrid="0" snapToObjects="1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omments/modernComment_10E_598A75E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55E1D3D-C552-46F1-8B33-877DE8388A63}" authorId="{A38BE707-9BAA-FA2F-9C55-A0864A447C90}" created="2023-04-24T13:23:47.902">
    <pc:sldMkLst xmlns:pc="http://schemas.microsoft.com/office/powerpoint/2013/main/command">
      <pc:docMk/>
      <pc:sldMk cId="1502246374" sldId="270"/>
    </pc:sldMkLst>
    <p188:txBody>
      <a:bodyPr/>
      <a:lstStyle/>
      <a:p>
        <a:r>
          <a:rPr lang="en-GB"/>
          <a:t>VIVQ til YLBG: Vil du ha med alle disse punktene?</a:t>
        </a:r>
      </a:p>
    </p188:txBody>
  </p188:cm>
</p188:cmLst>
</file>

<file path=ppt/comments/modernComment_113_CD4E4AE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3F274E4-209B-41C8-BA38-9018776E43DE}" authorId="{A38BE707-9BAA-FA2F-9C55-A0864A447C90}" created="2023-04-24T13:26:00.77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44460263" sldId="275"/>
      <ac:spMk id="3" creationId="{FE781453-904E-4C64-9052-82AC9716672F}"/>
    </ac:deMkLst>
    <p188:txBody>
      <a:bodyPr/>
      <a:lstStyle/>
      <a:p>
        <a:r>
          <a:rPr lang="en-GB"/>
          <a:t>VIVQ: Det står ikke eksl. Mva i selve innkallingen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7780A6-D7A9-4417-8F18-EC088CBB60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DCEE8-5248-4536-80FF-E112628B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DCE26-8354-4F42-8C7E-EB29A9CF0805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6C63C-5A59-46C1-901F-5AE9B4692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2DDC1-2ABB-4E11-8F9F-35BAEABB19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C30DD-1EF0-4D6A-ABF0-784EA2BE49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7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84492-ED4A-D445-98E8-E30D947D197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5FEF9-DE45-8F4C-9B5E-53F5A268A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8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4F755-9131-8344-807A-1E5E6DCD595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45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23.png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Relationship Id="rId5" Type="http://schemas.openxmlformats.org/officeDocument/2006/relationships/image" Target="../media/image28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bg>
      <p:bgPr>
        <a:solidFill>
          <a:srgbClr val="00B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9" y="340327"/>
            <a:ext cx="1388534" cy="306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49" y="241301"/>
            <a:ext cx="6371168" cy="637116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28C8B38D-5C9E-4F38-8A78-6D7D3835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>
                <a:solidFill>
                  <a:schemeClr val="l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80EB213-CD4E-4045-88BD-E4EA8FE7DE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DC0C26-3E75-4F68-A86A-0203CCEA3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2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>
                <a:solidFill>
                  <a:schemeClr val="l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0" name="Plassholder for bilde 4">
            <a:extLst>
              <a:ext uri="{FF2B5EF4-FFF2-40B4-BE49-F238E27FC236}">
                <a16:creationId xmlns:a16="http://schemas.microsoft.com/office/drawing/2014/main" id="{2822FECE-52ED-417E-9CE6-0C5B0160D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8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2" name="Plassholder for bilde 6">
            <a:extLst>
              <a:ext uri="{FF2B5EF4-FFF2-40B4-BE49-F238E27FC236}">
                <a16:creationId xmlns:a16="http://schemas.microsoft.com/office/drawing/2014/main" id="{70A1EC7F-6A39-4033-B0E5-2CFE5462A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23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9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1D94817D-2EA0-4BD3-88D4-CC773511FD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88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1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>
                <a:solidFill>
                  <a:schemeClr val="l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ADD4BA31-D33D-4AEB-8CD4-C1D597B9D7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5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00B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9" y="340327"/>
            <a:ext cx="1388534" cy="306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49" y="241301"/>
            <a:ext cx="6371168" cy="637116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71D595-C423-42ED-96F4-DC290B16F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marL="457200" indent="-457200" algn="l">
              <a:buFont typeface="Arial" panose="020B0604020202020204" pitchFamily="34" charset="0"/>
              <a:buChar char="○"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65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3.1">
    <p:bg>
      <p:bgPr>
        <a:solidFill>
          <a:srgbClr val="343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621335CC-ED41-4573-A9C1-A43B96510C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03340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12192000" cy="2751667"/>
          </a:xfrm>
          <a:prstGeom prst="rect">
            <a:avLst/>
          </a:prstGeom>
          <a:solidFill>
            <a:srgbClr val="00B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394047" y="-1"/>
            <a:ext cx="1403906" cy="20404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1841500" y="1134532"/>
            <a:ext cx="8509000" cy="4597401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1500" y="1126068"/>
            <a:ext cx="8506218" cy="460155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43428" y="2751667"/>
            <a:ext cx="5505145" cy="433965"/>
          </a:xfrm>
        </p:spPr>
        <p:txBody>
          <a:bodyPr anchor="t" anchorCtr="0">
            <a:sp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3428" y="4342001"/>
            <a:ext cx="5505145" cy="84296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46928" y="5490635"/>
            <a:ext cx="298144" cy="1367366"/>
          </a:xfrm>
          <a:prstGeom prst="rect">
            <a:avLst/>
          </a:prstGeom>
          <a:solidFill>
            <a:srgbClr val="00B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E5D37F2-3C1B-44A8-9213-35BCF782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2101" y="505353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118439-D8BF-4C80-8572-AB1A23134F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7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3.2">
    <p:bg>
      <p:bgPr>
        <a:solidFill>
          <a:srgbClr val="343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1C31E38-29B1-4042-98E9-2C054C5212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87800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12192000" cy="2751667"/>
          </a:xfrm>
          <a:prstGeom prst="rect">
            <a:avLst/>
          </a:prstGeom>
          <a:solidFill>
            <a:srgbClr val="00B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394047" y="-1"/>
            <a:ext cx="1403906" cy="20404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1841500" y="1134532"/>
            <a:ext cx="8509000" cy="4597401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501" y="1126067"/>
            <a:ext cx="8507999" cy="4601558"/>
          </a:xfrm>
          <a:prstGeom prst="rect">
            <a:avLst/>
          </a:prstGeom>
          <a:solidFill>
            <a:srgbClr val="343741"/>
          </a:solidFill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43428" y="2751667"/>
            <a:ext cx="5505145" cy="433965"/>
          </a:xfrm>
        </p:spPr>
        <p:txBody>
          <a:bodyPr anchor="t" anchorCtr="0">
            <a:sp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946928" y="5490635"/>
            <a:ext cx="298144" cy="1367366"/>
          </a:xfrm>
          <a:prstGeom prst="rect">
            <a:avLst/>
          </a:prstGeom>
          <a:solidFill>
            <a:srgbClr val="00B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8A948D3E-190C-4BF0-BD26-BE3B2D8D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2101" y="505353"/>
            <a:ext cx="2743200" cy="365125"/>
          </a:xfrm>
        </p:spPr>
        <p:txBody>
          <a:bodyPr/>
          <a:lstStyle>
            <a:lvl1pPr algn="r">
              <a:defRPr>
                <a:solidFill>
                  <a:schemeClr val="l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82EF68D-E046-463C-B746-80B1388E2E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3428" y="4342001"/>
            <a:ext cx="5505145" cy="84296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426712-E6DF-4359-8868-1BA65D0418B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63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1">
    <p:bg>
      <p:bgPr>
        <a:solidFill>
          <a:srgbClr val="D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49" y="241301"/>
            <a:ext cx="6371168" cy="637116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rgbClr val="00B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104A35-95FA-4071-B26A-0CCA892055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EE0D65-9BBE-4268-8654-8BA989E38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marL="457200" indent="-457200" algn="l">
              <a:buFont typeface="Arial" panose="020B0604020202020204" pitchFamily="34" charset="0"/>
              <a:buChar char="○"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33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46663" y="0"/>
            <a:ext cx="7145337" cy="6858000"/>
          </a:xfrm>
          <a:pattFill prst="lgCheck">
            <a:fgClr>
              <a:schemeClr val="accent6"/>
            </a:fgClr>
            <a:bgClr>
              <a:schemeClr val="bg1">
                <a:lumMod val="75000"/>
              </a:schemeClr>
            </a:bgClr>
          </a:pattFill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rgbClr val="00B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2599A-B76D-4512-A641-17669B7A5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F87099-A790-4009-8F40-14E1F6DDC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marL="457200" indent="-457200" algn="l">
              <a:buFont typeface="Arial" panose="020B0604020202020204" pitchFamily="34" charset="0"/>
              <a:buChar char="○"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2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2.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D4B109-F93D-4FBA-A4A2-75FCB0670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3582" y="-7012"/>
            <a:ext cx="10297518" cy="686501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2599A-B76D-4512-A641-17669B7A5A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3722F96-DADE-42BB-AC3E-FAC489FB4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marL="457200" indent="-457200" algn="l">
              <a:buFont typeface="Arial" panose="020B0604020202020204" pitchFamily="34" charset="0"/>
              <a:buChar char="○"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6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solidFill>
          <a:srgbClr val="00B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E7F9809-E4B6-45CE-BB7E-A315616879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46663" y="0"/>
            <a:ext cx="7145337" cy="6858000"/>
          </a:xfrm>
          <a:pattFill prst="lgCheck">
            <a:fgClr>
              <a:schemeClr val="accent6"/>
            </a:fgClr>
            <a:bgClr>
              <a:schemeClr val="bg1">
                <a:lumMod val="75000"/>
              </a:schemeClr>
            </a:bgClr>
          </a:patt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6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2.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2599A-B76D-4512-A641-17669B7A5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BB3200-D2B8-43F7-B168-C60E0C19B3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95EBC1-4115-418A-AA24-E750962E0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marL="457200" indent="-457200" algn="l">
              <a:buFont typeface="Arial" panose="020B0604020202020204" pitchFamily="34" charset="0"/>
              <a:buChar char="○"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7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3">
    <p:bg>
      <p:bgPr>
        <a:solidFill>
          <a:srgbClr val="D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49" y="241301"/>
            <a:ext cx="6371168" cy="637116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B642D-5318-4CB3-9746-394020B74E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3F3D69-0656-48D4-B896-3F4124449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marL="457200" indent="-457200" algn="l">
              <a:buFont typeface="Arial" panose="020B0604020202020204" pitchFamily="34" charset="0"/>
              <a:buChar char="○"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74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46663" y="0"/>
            <a:ext cx="7145337" cy="6858000"/>
          </a:xfrm>
          <a:pattFill prst="lgCheck">
            <a:fgClr>
              <a:schemeClr val="accent6"/>
            </a:fgClr>
            <a:bgClr>
              <a:schemeClr val="bg1">
                <a:lumMod val="75000"/>
              </a:schemeClr>
            </a:bgClr>
          </a:pattFill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C9A66-4EF8-41AB-A161-29A518F4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5880C5-0ED5-4F41-929E-C6F8B5A9A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marL="457200" indent="-457200" algn="l">
              <a:buFont typeface="Arial" panose="020B0604020202020204" pitchFamily="34" charset="0"/>
              <a:buChar char="○"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6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4.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C9A66-4EF8-41AB-A161-29A518F4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8D0FBB5E-ECF5-480F-AB54-B382529DB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768498A-FB28-4461-907C-15B8B7186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marL="457200" indent="-457200" algn="l">
              <a:buFont typeface="Arial" panose="020B0604020202020204" pitchFamily="34" charset="0"/>
              <a:buChar char="○"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09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4.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C9A66-4EF8-41AB-A161-29A518F4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1EDA5345-F665-4B00-83F9-C0152A030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B779C46-86B4-4E5F-B233-FCA2EAC01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marL="457200" indent="-457200" algn="l">
              <a:buFont typeface="Arial" panose="020B0604020202020204" pitchFamily="34" charset="0"/>
              <a:buChar char="○"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46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-4.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320039" y="-320039"/>
            <a:ext cx="6858000" cy="7498081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5087877" cy="1043363"/>
          </a:xfrm>
        </p:spPr>
        <p:txBody>
          <a:bodyPr wrap="square" anchor="t" anchorCtr="0">
            <a:noAutofit/>
          </a:bodyPr>
          <a:lstStyle>
            <a:lvl1pPr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5890278" cy="171329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Placeholder 1">
            <a:extLst>
              <a:ext uri="{FF2B5EF4-FFF2-40B4-BE49-F238E27FC236}">
                <a16:creationId xmlns:a16="http://schemas.microsoft.com/office/drawing/2014/main" id="{3119367D-27E5-4354-B573-149A30687F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8080" y="0"/>
            <a:ext cx="469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27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-5">
    <p:bg>
      <p:bgPr>
        <a:solidFill>
          <a:srgbClr val="D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034" y="241301"/>
            <a:ext cx="6371168" cy="637116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5400000">
            <a:off x="320039" y="-320039"/>
            <a:ext cx="6858000" cy="7498081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5087877" cy="1043363"/>
          </a:xfrm>
        </p:spPr>
        <p:txBody>
          <a:bodyPr wrap="square" anchor="t" anchorCtr="0">
            <a:noAutofit/>
          </a:bodyPr>
          <a:lstStyle>
            <a:lvl1pPr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>
                <a:solidFill>
                  <a:srgbClr val="343741"/>
                </a:solidFill>
              </a:rPr>
              <a:pPr/>
              <a:t>‹#›</a:t>
            </a:fld>
            <a:endParaRPr lang="en-US" dirty="0">
              <a:solidFill>
                <a:srgbClr val="34374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BD32FF-4727-43E7-B5AB-8D9142B1CD5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5890278" cy="171329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004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om uten bunnlinj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34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659" y="2039939"/>
            <a:ext cx="10699794" cy="401562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buClr>
                <a:srgbClr val="343741"/>
              </a:buClr>
              <a:defRPr>
                <a:solidFill>
                  <a:srgbClr val="343741"/>
                </a:solidFill>
              </a:defRPr>
            </a:lvl1pPr>
            <a:lvl2pPr>
              <a:lnSpc>
                <a:spcPct val="100000"/>
              </a:lnSpc>
              <a:buClr>
                <a:srgbClr val="343741"/>
              </a:buClr>
              <a:defRPr>
                <a:solidFill>
                  <a:srgbClr val="34374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3pPr>
            <a:lvl4pPr>
              <a:lnSpc>
                <a:spcPct val="100000"/>
              </a:lnSpc>
              <a:buClr>
                <a:srgbClr val="343741"/>
              </a:buClr>
              <a:defRPr>
                <a:solidFill>
                  <a:srgbClr val="343741"/>
                </a:solidFill>
              </a:defRPr>
            </a:lvl4pPr>
            <a:lvl5pPr>
              <a:lnSpc>
                <a:spcPct val="100000"/>
              </a:lnSpc>
              <a:buClr>
                <a:srgbClr val="343741"/>
              </a:buClr>
              <a:defRPr>
                <a:solidFill>
                  <a:srgbClr val="3437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7659" y="496800"/>
            <a:ext cx="10699795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rgbClr val="3437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>
                <a:solidFill>
                  <a:srgbClr val="343741"/>
                </a:solidFill>
              </a:rPr>
              <a:pPr/>
              <a:t>‹#›</a:t>
            </a:fld>
            <a:endParaRPr lang="en-US" dirty="0">
              <a:solidFill>
                <a:srgbClr val="34374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9D844-9538-40BD-9DB1-675E3F6E95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0" y="6387115"/>
            <a:ext cx="354137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33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1">
    <p:bg>
      <p:bgPr>
        <a:solidFill>
          <a:srgbClr val="ED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6800" y="1487424"/>
            <a:ext cx="5046135" cy="4194048"/>
          </a:xfrm>
        </p:spPr>
        <p:txBody>
          <a:bodyPr anchor="ctr" anchorCtr="0">
            <a:noAutofit/>
          </a:bodyPr>
          <a:lstStyle>
            <a:lvl1pPr>
              <a:buClr>
                <a:srgbClr val="343741"/>
              </a:buClr>
              <a:defRPr>
                <a:solidFill>
                  <a:srgbClr val="343741"/>
                </a:solidFill>
              </a:defRPr>
            </a:lvl1pPr>
            <a:lvl2pPr>
              <a:buClr>
                <a:srgbClr val="343741"/>
              </a:buClr>
              <a:defRPr>
                <a:solidFill>
                  <a:srgbClr val="343741"/>
                </a:solidFill>
              </a:defRPr>
            </a:lvl2pPr>
            <a:lvl3pPr>
              <a:buClr>
                <a:srgbClr val="343741"/>
              </a:buClr>
              <a:defRPr>
                <a:solidFill>
                  <a:srgbClr val="343741"/>
                </a:solidFill>
              </a:defRPr>
            </a:lvl3pPr>
            <a:lvl4pPr>
              <a:buClr>
                <a:srgbClr val="343741"/>
              </a:buClr>
              <a:defRPr>
                <a:solidFill>
                  <a:srgbClr val="343741"/>
                </a:solidFill>
              </a:defRPr>
            </a:lvl4pPr>
            <a:lvl5pPr>
              <a:buClr>
                <a:srgbClr val="343741"/>
              </a:buClr>
              <a:defRPr>
                <a:solidFill>
                  <a:srgbClr val="3437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>
                <a:solidFill>
                  <a:srgbClr val="343741"/>
                </a:solidFill>
              </a:rPr>
              <a:pPr/>
              <a:t>‹#›</a:t>
            </a:fld>
            <a:endParaRPr lang="en-US" dirty="0">
              <a:solidFill>
                <a:srgbClr val="34374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FA6E9E-0AEB-4FA4-AF84-9007A2383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marL="457200" indent="-457200" algn="l">
              <a:buFont typeface="Arial" panose="020B0604020202020204" pitchFamily="34" charset="0"/>
              <a:buChar char="○"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0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3">
    <p:bg>
      <p:bgPr>
        <a:solidFill>
          <a:srgbClr val="343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751667"/>
          </a:xfrm>
          <a:prstGeom prst="rect">
            <a:avLst/>
          </a:prstGeom>
          <a:solidFill>
            <a:srgbClr val="00B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16E092-6C4C-4AAC-8C19-57D1DD6258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394047" y="-1"/>
            <a:ext cx="1403906" cy="20404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1841500" y="1134532"/>
            <a:ext cx="8509000" cy="4597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1CDE71EF-8005-4745-AD7F-40A8E6CBA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2501" y="1138843"/>
            <a:ext cx="8507999" cy="4588782"/>
          </a:xfrm>
          <a:pattFill prst="lgCheck">
            <a:fgClr>
              <a:schemeClr val="accent6"/>
            </a:fgClr>
            <a:bgClr>
              <a:schemeClr val="bg1">
                <a:lumMod val="75000"/>
              </a:schemeClr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8A948D3E-190C-4BF0-BD26-BE3B2D8D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2101" y="505353"/>
            <a:ext cx="2743200" cy="365125"/>
          </a:xfrm>
        </p:spPr>
        <p:txBody>
          <a:bodyPr/>
          <a:lstStyle>
            <a:lvl1pPr algn="r">
              <a:defRPr>
                <a:solidFill>
                  <a:schemeClr val="l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43428" y="2751667"/>
            <a:ext cx="5505145" cy="433965"/>
          </a:xfrm>
        </p:spPr>
        <p:txBody>
          <a:bodyPr anchor="t" anchorCtr="0">
            <a:sp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2CEC875-E06E-462D-8554-F64D78B74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6928" y="5490635"/>
            <a:ext cx="298144" cy="1367366"/>
          </a:xfrm>
          <a:prstGeom prst="rect">
            <a:avLst/>
          </a:prstGeom>
          <a:solidFill>
            <a:srgbClr val="00BC98"/>
          </a:solidFill>
        </p:spPr>
        <p:txBody>
          <a:bodyPr lIns="91440" tIns="45720" rIns="91440" bIns="45720"/>
          <a:lstStyle>
            <a:lvl1pPr marL="0" indent="0"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A1CA076-4769-4189-BE1A-775D67E884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3428" y="4342001"/>
            <a:ext cx="5505145" cy="84296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4979C0-3BD7-48D2-9D9B-ECFE9D7124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03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1AD89B88-2F5E-49C2-9B24-D5592604AB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0" y="6387115"/>
            <a:ext cx="354137" cy="280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659" y="2039939"/>
            <a:ext cx="4921441" cy="1369606"/>
          </a:xfrm>
        </p:spPr>
        <p:txBody>
          <a:bodyPr wrap="square">
            <a:spAutoFit/>
          </a:bodyPr>
          <a:lstStyle>
            <a:lvl1pPr marL="2286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6013" y="2039939"/>
            <a:ext cx="4921441" cy="136960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buClr>
                <a:srgbClr val="343741"/>
              </a:buClr>
              <a:defRPr>
                <a:solidFill>
                  <a:srgbClr val="343741"/>
                </a:solidFill>
              </a:defRPr>
            </a:lvl1pPr>
            <a:lvl2pPr>
              <a:lnSpc>
                <a:spcPct val="100000"/>
              </a:lnSpc>
              <a:buClr>
                <a:srgbClr val="343741"/>
              </a:buClr>
              <a:defRPr>
                <a:solidFill>
                  <a:srgbClr val="343741"/>
                </a:solidFill>
              </a:defRPr>
            </a:lvl2pPr>
            <a:lvl3pPr>
              <a:lnSpc>
                <a:spcPct val="100000"/>
              </a:lnSpc>
              <a:buClr>
                <a:srgbClr val="343741"/>
              </a:buClr>
              <a:defRPr>
                <a:solidFill>
                  <a:srgbClr val="343741"/>
                </a:solidFill>
              </a:defRPr>
            </a:lvl3pPr>
            <a:lvl4pPr>
              <a:lnSpc>
                <a:spcPct val="100000"/>
              </a:lnSpc>
              <a:buClr>
                <a:srgbClr val="343741"/>
              </a:buClr>
              <a:defRPr>
                <a:solidFill>
                  <a:srgbClr val="343741"/>
                </a:solidFill>
              </a:defRPr>
            </a:lvl4pPr>
            <a:lvl5pPr>
              <a:lnSpc>
                <a:spcPct val="100000"/>
              </a:lnSpc>
              <a:buClr>
                <a:srgbClr val="343741"/>
              </a:buClr>
              <a:defRPr>
                <a:solidFill>
                  <a:srgbClr val="3437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7659" y="496800"/>
            <a:ext cx="10699795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rgbClr val="3437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>
                <a:solidFill>
                  <a:srgbClr val="343741"/>
                </a:solidFill>
              </a:rPr>
              <a:pPr/>
              <a:t>‹#›</a:t>
            </a:fld>
            <a:endParaRPr lang="en-US" dirty="0">
              <a:solidFill>
                <a:srgbClr val="343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73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2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659" y="2039939"/>
            <a:ext cx="3206731" cy="1369606"/>
          </a:xfrm>
        </p:spPr>
        <p:txBody>
          <a:bodyPr wrap="square">
            <a:spAutoFit/>
          </a:bodyPr>
          <a:lstStyle>
            <a:lvl1pPr marL="2286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70723" y="2039939"/>
            <a:ext cx="3206731" cy="136960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buClr>
                <a:srgbClr val="343741"/>
              </a:buClr>
              <a:defRPr>
                <a:solidFill>
                  <a:srgbClr val="343741"/>
                </a:solidFill>
              </a:defRPr>
            </a:lvl1pPr>
            <a:lvl2pPr>
              <a:lnSpc>
                <a:spcPct val="100000"/>
              </a:lnSpc>
              <a:buClr>
                <a:srgbClr val="343741"/>
              </a:buClr>
              <a:defRPr>
                <a:solidFill>
                  <a:srgbClr val="343741"/>
                </a:solidFill>
              </a:defRPr>
            </a:lvl2pPr>
            <a:lvl3pPr>
              <a:lnSpc>
                <a:spcPct val="100000"/>
              </a:lnSpc>
              <a:buClr>
                <a:srgbClr val="343741"/>
              </a:buClr>
              <a:defRPr>
                <a:solidFill>
                  <a:srgbClr val="343741"/>
                </a:solidFill>
              </a:defRPr>
            </a:lvl3pPr>
            <a:lvl4pPr>
              <a:lnSpc>
                <a:spcPct val="100000"/>
              </a:lnSpc>
              <a:buClr>
                <a:srgbClr val="343741"/>
              </a:buClr>
              <a:defRPr>
                <a:solidFill>
                  <a:srgbClr val="343741"/>
                </a:solidFill>
              </a:defRPr>
            </a:lvl4pPr>
            <a:lvl5pPr>
              <a:lnSpc>
                <a:spcPct val="100000"/>
              </a:lnSpc>
              <a:buClr>
                <a:srgbClr val="343741"/>
              </a:buClr>
              <a:defRPr>
                <a:solidFill>
                  <a:srgbClr val="3437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7659" y="496800"/>
            <a:ext cx="10699795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rgbClr val="3437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>
                <a:solidFill>
                  <a:srgbClr val="343741"/>
                </a:solidFill>
              </a:rPr>
              <a:pPr/>
              <a:t>‹#›</a:t>
            </a:fld>
            <a:endParaRPr lang="en-US" dirty="0">
              <a:solidFill>
                <a:srgbClr val="343741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ECEB89F-EBA4-4B34-B9D7-CEF0C79E0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0" y="6387115"/>
            <a:ext cx="354137" cy="280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3DB2A4-DA4C-40EB-95C8-76904715802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24190" y="2039939"/>
            <a:ext cx="3206731" cy="1369606"/>
          </a:xfrm>
        </p:spPr>
        <p:txBody>
          <a:bodyPr wrap="square">
            <a:spAutoFit/>
          </a:bodyPr>
          <a:lstStyle>
            <a:lvl1pPr marL="2286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343741"/>
              </a:buClr>
              <a:buFont typeface="Arial" panose="020B0604020202020204" pitchFamily="34" charset="0"/>
              <a:buChar char="○"/>
              <a:defRPr>
                <a:solidFill>
                  <a:srgbClr val="3437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374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073244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10019674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>
                <a:solidFill>
                  <a:srgbClr val="343741"/>
                </a:solidFill>
              </a:rPr>
              <a:pPr/>
              <a:t>‹#›</a:t>
            </a:fld>
            <a:endParaRPr lang="en-US" dirty="0">
              <a:solidFill>
                <a:srgbClr val="34374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AE1AC6-A5B9-47C5-8302-D2DCCA147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2775" y="2510794"/>
            <a:ext cx="4680679" cy="1369606"/>
          </a:xfrm>
        </p:spPr>
        <p:txBody>
          <a:bodyPr>
            <a:spAutoFit/>
          </a:bodyPr>
          <a:lstStyle>
            <a:lvl1pPr>
              <a:buClr>
                <a:srgbClr val="343741"/>
              </a:buClr>
              <a:defRPr>
                <a:solidFill>
                  <a:srgbClr val="343741"/>
                </a:solidFill>
              </a:defRPr>
            </a:lvl1pPr>
            <a:lvl2pPr>
              <a:buClr>
                <a:srgbClr val="343741"/>
              </a:buClr>
              <a:defRPr>
                <a:solidFill>
                  <a:srgbClr val="343741"/>
                </a:solidFill>
              </a:defRPr>
            </a:lvl2pPr>
            <a:lvl3pPr>
              <a:buClr>
                <a:srgbClr val="343741"/>
              </a:buClr>
              <a:defRPr>
                <a:solidFill>
                  <a:srgbClr val="343741"/>
                </a:solidFill>
              </a:defRPr>
            </a:lvl3pPr>
            <a:lvl4pPr>
              <a:buClr>
                <a:srgbClr val="343741"/>
              </a:buClr>
              <a:defRPr>
                <a:solidFill>
                  <a:srgbClr val="343741"/>
                </a:solidFill>
              </a:defRPr>
            </a:lvl4pPr>
            <a:lvl5pPr>
              <a:buClr>
                <a:srgbClr val="343741"/>
              </a:buClr>
              <a:defRPr>
                <a:solidFill>
                  <a:srgbClr val="3437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52426C-926D-4112-BD64-9A5B9F0F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6775" y="2510794"/>
            <a:ext cx="4680679" cy="1369606"/>
          </a:xfrm>
        </p:spPr>
        <p:txBody>
          <a:bodyPr>
            <a:spAutoFit/>
          </a:bodyPr>
          <a:lstStyle>
            <a:lvl1pPr>
              <a:buClr>
                <a:srgbClr val="343741"/>
              </a:buClr>
              <a:defRPr>
                <a:solidFill>
                  <a:srgbClr val="343741"/>
                </a:solidFill>
              </a:defRPr>
            </a:lvl1pPr>
            <a:lvl2pPr>
              <a:buClr>
                <a:srgbClr val="343741"/>
              </a:buClr>
              <a:defRPr>
                <a:solidFill>
                  <a:srgbClr val="343741"/>
                </a:solidFill>
              </a:defRPr>
            </a:lvl2pPr>
            <a:lvl3pPr>
              <a:buClr>
                <a:srgbClr val="343741"/>
              </a:buClr>
              <a:defRPr>
                <a:solidFill>
                  <a:srgbClr val="343741"/>
                </a:solidFill>
              </a:defRPr>
            </a:lvl3pPr>
            <a:lvl4pPr>
              <a:buClr>
                <a:srgbClr val="343741"/>
              </a:buClr>
              <a:defRPr>
                <a:solidFill>
                  <a:srgbClr val="343741"/>
                </a:solidFill>
              </a:defRPr>
            </a:lvl4pPr>
            <a:lvl5pPr>
              <a:buClr>
                <a:srgbClr val="343741"/>
              </a:buClr>
              <a:defRPr>
                <a:solidFill>
                  <a:srgbClr val="3437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598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3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073244"/>
          </a:xfrm>
          <a:prstGeom prst="rect">
            <a:avLst/>
          </a:prstGeom>
          <a:solidFill>
            <a:srgbClr val="00B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2775" y="2510794"/>
            <a:ext cx="4680679" cy="1369606"/>
          </a:xfrm>
        </p:spPr>
        <p:txBody>
          <a:bodyPr>
            <a:spAutoFit/>
          </a:bodyPr>
          <a:lstStyle>
            <a:lvl1pPr>
              <a:buClr>
                <a:srgbClr val="343741"/>
              </a:buClr>
              <a:defRPr>
                <a:solidFill>
                  <a:srgbClr val="343741"/>
                </a:solidFill>
              </a:defRPr>
            </a:lvl1pPr>
            <a:lvl2pPr>
              <a:buClr>
                <a:srgbClr val="343741"/>
              </a:buClr>
              <a:defRPr>
                <a:solidFill>
                  <a:srgbClr val="343741"/>
                </a:solidFill>
              </a:defRPr>
            </a:lvl2pPr>
            <a:lvl3pPr>
              <a:buClr>
                <a:srgbClr val="343741"/>
              </a:buClr>
              <a:defRPr>
                <a:solidFill>
                  <a:srgbClr val="343741"/>
                </a:solidFill>
              </a:defRPr>
            </a:lvl3pPr>
            <a:lvl4pPr>
              <a:buClr>
                <a:srgbClr val="343741"/>
              </a:buClr>
              <a:defRPr>
                <a:solidFill>
                  <a:srgbClr val="343741"/>
                </a:solidFill>
              </a:defRPr>
            </a:lvl4pPr>
            <a:lvl5pPr>
              <a:buClr>
                <a:srgbClr val="343741"/>
              </a:buClr>
              <a:defRPr>
                <a:solidFill>
                  <a:srgbClr val="3437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6775" y="2510794"/>
            <a:ext cx="4680679" cy="1369606"/>
          </a:xfrm>
        </p:spPr>
        <p:txBody>
          <a:bodyPr>
            <a:spAutoFit/>
          </a:bodyPr>
          <a:lstStyle>
            <a:lvl1pPr>
              <a:buClr>
                <a:srgbClr val="343741"/>
              </a:buClr>
              <a:defRPr>
                <a:solidFill>
                  <a:srgbClr val="343741"/>
                </a:solidFill>
              </a:defRPr>
            </a:lvl1pPr>
            <a:lvl2pPr>
              <a:buClr>
                <a:srgbClr val="343741"/>
              </a:buClr>
              <a:defRPr>
                <a:solidFill>
                  <a:srgbClr val="343741"/>
                </a:solidFill>
              </a:defRPr>
            </a:lvl2pPr>
            <a:lvl3pPr>
              <a:buClr>
                <a:srgbClr val="343741"/>
              </a:buClr>
              <a:defRPr>
                <a:solidFill>
                  <a:srgbClr val="343741"/>
                </a:solidFill>
              </a:defRPr>
            </a:lvl3pPr>
            <a:lvl4pPr>
              <a:buClr>
                <a:srgbClr val="343741"/>
              </a:buClr>
              <a:defRPr>
                <a:solidFill>
                  <a:srgbClr val="343741"/>
                </a:solidFill>
              </a:defRPr>
            </a:lvl4pPr>
            <a:lvl5pPr>
              <a:buClr>
                <a:srgbClr val="343741"/>
              </a:buClr>
              <a:defRPr>
                <a:solidFill>
                  <a:srgbClr val="3437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10019674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>
                <a:solidFill>
                  <a:srgbClr val="343741"/>
                </a:solidFill>
              </a:rPr>
              <a:pPr/>
              <a:t>‹#›</a:t>
            </a:fld>
            <a:endParaRPr lang="en-US" dirty="0">
              <a:solidFill>
                <a:srgbClr val="343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09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3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9600" y="3551306"/>
            <a:ext cx="4926436" cy="2466902"/>
          </a:xfrm>
        </p:spPr>
        <p:txBody>
          <a:bodyPr>
            <a:noAutofit/>
          </a:bodyPr>
          <a:lstStyle>
            <a:lvl1pPr>
              <a:buClr>
                <a:srgbClr val="343741"/>
              </a:buClr>
              <a:defRPr>
                <a:solidFill>
                  <a:srgbClr val="343741"/>
                </a:solidFill>
              </a:defRPr>
            </a:lvl1pPr>
            <a:lvl2pPr>
              <a:buClr>
                <a:srgbClr val="343741"/>
              </a:buClr>
              <a:defRPr>
                <a:solidFill>
                  <a:srgbClr val="343741"/>
                </a:solidFill>
              </a:defRPr>
            </a:lvl2pPr>
            <a:lvl3pPr>
              <a:buClr>
                <a:srgbClr val="343741"/>
              </a:buClr>
              <a:defRPr>
                <a:solidFill>
                  <a:srgbClr val="343741"/>
                </a:solidFill>
              </a:defRPr>
            </a:lvl3pPr>
            <a:lvl4pPr>
              <a:buClr>
                <a:srgbClr val="343741"/>
              </a:buClr>
              <a:defRPr>
                <a:solidFill>
                  <a:srgbClr val="343741"/>
                </a:solidFill>
              </a:defRPr>
            </a:lvl4pPr>
            <a:lvl5pPr>
              <a:buClr>
                <a:srgbClr val="343741"/>
              </a:buClr>
              <a:defRPr>
                <a:solidFill>
                  <a:srgbClr val="3437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1008" y="3551306"/>
            <a:ext cx="4926436" cy="2466902"/>
          </a:xfrm>
        </p:spPr>
        <p:txBody>
          <a:bodyPr>
            <a:noAutofit/>
          </a:bodyPr>
          <a:lstStyle>
            <a:lvl1pPr>
              <a:buClr>
                <a:srgbClr val="343741"/>
              </a:buClr>
              <a:defRPr>
                <a:solidFill>
                  <a:srgbClr val="343741"/>
                </a:solidFill>
              </a:defRPr>
            </a:lvl1pPr>
            <a:lvl2pPr>
              <a:buClr>
                <a:srgbClr val="343741"/>
              </a:buClr>
              <a:defRPr>
                <a:solidFill>
                  <a:srgbClr val="343741"/>
                </a:solidFill>
              </a:defRPr>
            </a:lvl2pPr>
            <a:lvl3pPr>
              <a:buClr>
                <a:srgbClr val="343741"/>
              </a:buClr>
              <a:defRPr>
                <a:solidFill>
                  <a:srgbClr val="343741"/>
                </a:solidFill>
              </a:defRPr>
            </a:lvl3pPr>
            <a:lvl4pPr>
              <a:buClr>
                <a:srgbClr val="343741"/>
              </a:buClr>
              <a:defRPr>
                <a:solidFill>
                  <a:srgbClr val="343741"/>
                </a:solidFill>
              </a:defRPr>
            </a:lvl4pPr>
            <a:lvl5pPr>
              <a:buClr>
                <a:srgbClr val="343741"/>
              </a:buClr>
              <a:defRPr>
                <a:solidFill>
                  <a:srgbClr val="3437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77659" y="2509200"/>
            <a:ext cx="10704790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rgbClr val="3437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>
                <a:solidFill>
                  <a:srgbClr val="343741"/>
                </a:solidFill>
              </a:rPr>
              <a:pPr/>
              <a:t>‹#›</a:t>
            </a:fld>
            <a:endParaRPr lang="en-US" dirty="0">
              <a:solidFill>
                <a:srgbClr val="34374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E2F8C9-09D3-4F98-B74A-47E166C4DC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073244"/>
          </a:xfrm>
          <a:prstGeom prst="rect">
            <a:avLst/>
          </a:prstGeom>
          <a:pattFill prst="lgCheck">
            <a:fgClr>
              <a:schemeClr val="accent6"/>
            </a:fgClr>
            <a:bgClr>
              <a:schemeClr val="bg1">
                <a:lumMod val="75000"/>
              </a:schemeClr>
            </a:bgClr>
          </a:pattFill>
        </p:spPr>
        <p:txBody>
          <a:bodyPr lIns="91440" tIns="45720" rIns="91440" bIns="45720"/>
          <a:lstStyle/>
          <a:p>
            <a:endParaRPr lang="en-GB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84636218-D85A-4471-A945-0AADE7A51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0" y="6387115"/>
            <a:ext cx="354137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5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320039" y="-320039"/>
            <a:ext cx="6858000" cy="7498081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498080" y="0"/>
            <a:ext cx="4693920" cy="6858000"/>
          </a:xfrm>
          <a:pattFill prst="lgCheck">
            <a:fgClr>
              <a:schemeClr val="accent6"/>
            </a:fgClr>
            <a:bgClr>
              <a:schemeClr val="bg1">
                <a:lumMod val="75000"/>
              </a:schemeClr>
            </a:bgClr>
          </a:pattFill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5087877" cy="1043363"/>
          </a:xfrm>
        </p:spPr>
        <p:txBody>
          <a:bodyPr wrap="square" anchor="t" anchorCtr="0">
            <a:noAutofit/>
          </a:bodyPr>
          <a:lstStyle>
            <a:lvl1pPr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5890278" cy="171329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>
                <a:solidFill>
                  <a:srgbClr val="343741"/>
                </a:solidFill>
              </a:rPr>
              <a:pPr/>
              <a:t>‹#›</a:t>
            </a:fld>
            <a:endParaRPr lang="en-US" dirty="0">
              <a:solidFill>
                <a:srgbClr val="343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86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4.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320039" y="-320039"/>
            <a:ext cx="6858000" cy="7498081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5087877" cy="1043363"/>
          </a:xfrm>
        </p:spPr>
        <p:txBody>
          <a:bodyPr wrap="square" anchor="t" anchorCtr="0">
            <a:noAutofit/>
          </a:bodyPr>
          <a:lstStyle>
            <a:lvl1pPr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5890278" cy="171329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Placeholder 1">
            <a:extLst>
              <a:ext uri="{FF2B5EF4-FFF2-40B4-BE49-F238E27FC236}">
                <a16:creationId xmlns:a16="http://schemas.microsoft.com/office/drawing/2014/main" id="{3119367D-27E5-4354-B573-149A30687F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8080" y="0"/>
            <a:ext cx="469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03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4.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320039" y="-320039"/>
            <a:ext cx="6858000" cy="7498081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5087877" cy="1043363"/>
          </a:xfrm>
        </p:spPr>
        <p:txBody>
          <a:bodyPr wrap="square" anchor="t" anchorCtr="0">
            <a:noAutofit/>
          </a:bodyPr>
          <a:lstStyle>
            <a:lvl1pPr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5890278" cy="171329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Placeholder 1">
            <a:extLst>
              <a:ext uri="{FF2B5EF4-FFF2-40B4-BE49-F238E27FC236}">
                <a16:creationId xmlns:a16="http://schemas.microsoft.com/office/drawing/2014/main" id="{0EDCC1CE-7FD7-4579-83AC-3DF842328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8080" y="0"/>
            <a:ext cx="469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12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4.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320039" y="-320039"/>
            <a:ext cx="6858000" cy="7498081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5087877" cy="1043363"/>
          </a:xfrm>
        </p:spPr>
        <p:txBody>
          <a:bodyPr wrap="square" anchor="t" anchorCtr="0">
            <a:noAutofit/>
          </a:bodyPr>
          <a:lstStyle>
            <a:lvl1pPr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5890278" cy="171329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Placeholder 1">
            <a:extLst>
              <a:ext uri="{FF2B5EF4-FFF2-40B4-BE49-F238E27FC236}">
                <a16:creationId xmlns:a16="http://schemas.microsoft.com/office/drawing/2014/main" id="{8E63B922-4AA3-4133-8096-4F86840DB7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8080" y="0"/>
            <a:ext cx="469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22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5">
    <p:bg>
      <p:bgPr>
        <a:solidFill>
          <a:srgbClr val="D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034" y="241301"/>
            <a:ext cx="6371168" cy="637116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5400000">
            <a:off x="320039" y="-320039"/>
            <a:ext cx="6858000" cy="7498081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5087877" cy="1043363"/>
          </a:xfrm>
        </p:spPr>
        <p:txBody>
          <a:bodyPr wrap="square" anchor="t" anchorCtr="0">
            <a:noAutofit/>
          </a:bodyPr>
          <a:lstStyle>
            <a:lvl1pPr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>
                <a:solidFill>
                  <a:srgbClr val="343741"/>
                </a:solidFill>
              </a:rPr>
              <a:pPr/>
              <a:t>‹#›</a:t>
            </a:fld>
            <a:endParaRPr lang="en-US" dirty="0">
              <a:solidFill>
                <a:srgbClr val="34374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BD32FF-4727-43E7-B5AB-8D9142B1CD5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5890278" cy="171329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3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>
                <a:solidFill>
                  <a:schemeClr val="l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CD0513F2-84DD-4C87-8A37-CDA23CC15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35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-1">
    <p:bg>
      <p:bgPr>
        <a:solidFill>
          <a:srgbClr val="D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927" y="241301"/>
            <a:ext cx="6371168" cy="637116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>
                <a:solidFill>
                  <a:srgbClr val="343741"/>
                </a:solidFill>
              </a:rPr>
              <a:pPr/>
              <a:t>‹#›</a:t>
            </a:fld>
            <a:endParaRPr lang="en-US" dirty="0">
              <a:solidFill>
                <a:srgbClr val="34374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9601B-33DB-4387-83F3-D6F8AB48AB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68956" y="1635700"/>
            <a:ext cx="5171352" cy="3490682"/>
          </a:xfrm>
        </p:spPr>
        <p:txBody>
          <a:bodyPr/>
          <a:lstStyle>
            <a:lvl1pPr marL="0" indent="0">
              <a:spcBef>
                <a:spcPts val="4000"/>
              </a:spcBef>
              <a:spcAft>
                <a:spcPts val="700"/>
              </a:spcAft>
              <a:buClr>
                <a:srgbClr val="343741"/>
              </a:buClr>
              <a:buFont typeface="+mj-lt"/>
              <a:buNone/>
              <a:defRPr b="1">
                <a:solidFill>
                  <a:srgbClr val="343741"/>
                </a:solidFill>
              </a:defRPr>
            </a:lvl1pPr>
            <a:lvl2pPr marL="0" indent="0">
              <a:spcBef>
                <a:spcPts val="0"/>
              </a:spcBef>
              <a:buClr>
                <a:srgbClr val="343741"/>
              </a:buClr>
              <a:buFont typeface="+mj-lt"/>
              <a:buNone/>
              <a:defRPr sz="1200">
                <a:solidFill>
                  <a:srgbClr val="34374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B2916-6B21-44EB-94E8-7DD721BFA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6035" y="1594800"/>
            <a:ext cx="977965" cy="3531582"/>
          </a:xfrm>
        </p:spPr>
        <p:txBody>
          <a:bodyPr>
            <a:noAutofit/>
          </a:bodyPr>
          <a:lstStyle>
            <a:lvl1pPr marL="0" indent="0">
              <a:spcBef>
                <a:spcPts val="4400"/>
              </a:spcBef>
              <a:buFont typeface="Arial" panose="020B0604020202020204" pitchFamily="34" charset="0"/>
              <a:buChar char="​"/>
              <a:defRPr sz="2800" b="1">
                <a:solidFill>
                  <a:srgbClr val="595E66"/>
                </a:solidFill>
              </a:defRPr>
            </a:lvl1pPr>
          </a:lstStyle>
          <a:p>
            <a:pPr lvl="0"/>
            <a:r>
              <a:rPr lang="en-US" dirty="0"/>
              <a:t>XX:XX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61DFC7C-5DDA-44B5-9169-C4494C52D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marL="457200" indent="-457200" algn="l">
              <a:buFont typeface="Arial" panose="020B0604020202020204" pitchFamily="34" charset="0"/>
              <a:buChar char="○"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59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E16103F-3654-4F5E-913E-0BC1CC2629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20580" y="2409098"/>
            <a:ext cx="3301831" cy="3490682"/>
          </a:xfrm>
        </p:spPr>
        <p:txBody>
          <a:bodyPr/>
          <a:lstStyle>
            <a:lvl1pPr marL="0" indent="0">
              <a:spcBef>
                <a:spcPts val="4000"/>
              </a:spcBef>
              <a:spcAft>
                <a:spcPts val="700"/>
              </a:spcAft>
              <a:buClr>
                <a:srgbClr val="343741"/>
              </a:buClr>
              <a:buFont typeface="+mj-lt"/>
              <a:buNone/>
              <a:defRPr b="1">
                <a:solidFill>
                  <a:srgbClr val="343741"/>
                </a:solidFill>
              </a:defRPr>
            </a:lvl1pPr>
            <a:lvl2pPr marL="0" indent="0">
              <a:spcBef>
                <a:spcPts val="0"/>
              </a:spcBef>
              <a:buClr>
                <a:srgbClr val="343741"/>
              </a:buClr>
              <a:buFont typeface="+mj-lt"/>
              <a:buNone/>
              <a:defRPr sz="1200">
                <a:solidFill>
                  <a:srgbClr val="34374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F643413-3256-4E5B-ADC1-3F3784BD7EB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7659" y="2368198"/>
            <a:ext cx="977965" cy="3531582"/>
          </a:xfrm>
        </p:spPr>
        <p:txBody>
          <a:bodyPr>
            <a:noAutofit/>
          </a:bodyPr>
          <a:lstStyle>
            <a:lvl1pPr marL="0" indent="0">
              <a:spcBef>
                <a:spcPts val="4400"/>
              </a:spcBef>
              <a:buFont typeface="Arial" panose="020B0604020202020204" pitchFamily="34" charset="0"/>
              <a:buChar char="​"/>
              <a:defRPr sz="2800" b="1">
                <a:solidFill>
                  <a:srgbClr val="595E66"/>
                </a:solidFill>
              </a:defRPr>
            </a:lvl1pPr>
          </a:lstStyle>
          <a:p>
            <a:pPr lvl="0"/>
            <a:r>
              <a:rPr lang="en-US" dirty="0"/>
              <a:t>XX:XX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77659" y="497875"/>
            <a:ext cx="10255390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rgbClr val="3437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>
                <a:solidFill>
                  <a:srgbClr val="343741"/>
                </a:solidFill>
              </a:rPr>
              <a:pPr/>
              <a:t>‹#›</a:t>
            </a:fld>
            <a:endParaRPr lang="en-US" dirty="0">
              <a:solidFill>
                <a:srgbClr val="343741"/>
              </a:solidFill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C0BD9CC-783F-40E6-A4A6-0A053ED0A2C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8280" y="2409098"/>
            <a:ext cx="3301831" cy="3490682"/>
          </a:xfrm>
        </p:spPr>
        <p:txBody>
          <a:bodyPr/>
          <a:lstStyle>
            <a:lvl1pPr marL="0" indent="0">
              <a:spcBef>
                <a:spcPts val="4000"/>
              </a:spcBef>
              <a:spcAft>
                <a:spcPts val="700"/>
              </a:spcAft>
              <a:buClr>
                <a:srgbClr val="343741"/>
              </a:buClr>
              <a:buFont typeface="+mj-lt"/>
              <a:buNone/>
              <a:defRPr b="1">
                <a:solidFill>
                  <a:srgbClr val="343741"/>
                </a:solidFill>
              </a:defRPr>
            </a:lvl1pPr>
            <a:lvl2pPr marL="0" indent="0">
              <a:spcBef>
                <a:spcPts val="0"/>
              </a:spcBef>
              <a:buClr>
                <a:srgbClr val="343741"/>
              </a:buClr>
              <a:buFont typeface="+mj-lt"/>
              <a:buNone/>
              <a:defRPr sz="1200">
                <a:solidFill>
                  <a:srgbClr val="34374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6A5500C-B3D1-4A2C-BA30-9E7CE84D24A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25359" y="2368198"/>
            <a:ext cx="977965" cy="3531582"/>
          </a:xfrm>
        </p:spPr>
        <p:txBody>
          <a:bodyPr>
            <a:noAutofit/>
          </a:bodyPr>
          <a:lstStyle>
            <a:lvl1pPr marL="0" indent="0">
              <a:spcBef>
                <a:spcPts val="4400"/>
              </a:spcBef>
              <a:buFont typeface="Arial" panose="020B0604020202020204" pitchFamily="34" charset="0"/>
              <a:buChar char="​"/>
              <a:defRPr sz="2800" b="1">
                <a:solidFill>
                  <a:srgbClr val="595E66"/>
                </a:solidFill>
              </a:defRPr>
            </a:lvl1pPr>
          </a:lstStyle>
          <a:p>
            <a:pPr lvl="0"/>
            <a:r>
              <a:rPr lang="en-US" dirty="0"/>
              <a:t>XX:XX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81B3FE0-CE5A-474C-94BC-A116B66078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0" y="6387115"/>
            <a:ext cx="354137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75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5400000">
            <a:off x="-909438" y="909439"/>
            <a:ext cx="6865011" cy="5046134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3014633" cy="821763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60038" y="2188892"/>
            <a:ext cx="3817370" cy="171329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>
                <a:solidFill>
                  <a:srgbClr val="343741"/>
                </a:solidFill>
              </a:rPr>
              <a:pPr/>
              <a:t>‹#›</a:t>
            </a:fld>
            <a:endParaRPr lang="en-US" dirty="0">
              <a:solidFill>
                <a:srgbClr val="343741"/>
              </a:solidFill>
            </a:endParaRPr>
          </a:p>
        </p:txBody>
      </p:sp>
      <p:sp>
        <p:nvSpPr>
          <p:cNvPr id="10" name="Plassholder for diagram 2">
            <a:extLst>
              <a:ext uri="{FF2B5EF4-FFF2-40B4-BE49-F238E27FC236}">
                <a16:creationId xmlns:a16="http://schemas.microsoft.com/office/drawing/2014/main" id="{15EFEC1C-B9FA-404C-A64A-268D5D13B38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725531" y="965199"/>
            <a:ext cx="5819834" cy="4692117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897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D351AC1-90AD-400F-A68D-BBD4FBDBE3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25910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7659" y="496800"/>
            <a:ext cx="10699795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rgbClr val="3437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>
                <a:solidFill>
                  <a:srgbClr val="343741"/>
                </a:solidFill>
              </a:rPr>
              <a:pPr/>
              <a:t>‹#›</a:t>
            </a:fld>
            <a:endParaRPr lang="en-US" dirty="0">
              <a:solidFill>
                <a:srgbClr val="34374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F04E07F-44D8-41E6-AAC8-CE1ADA8634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0" y="6387115"/>
            <a:ext cx="354137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08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659" y="2039939"/>
            <a:ext cx="10699794" cy="401562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7659" y="496800"/>
            <a:ext cx="10699795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9D844-9538-40BD-9DB1-675E3F6E95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0" y="6387115"/>
            <a:ext cx="354137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344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6800" y="1487424"/>
            <a:ext cx="5046135" cy="4194048"/>
          </a:xfrm>
        </p:spPr>
        <p:txBody>
          <a:bodyPr anchor="ctr" anchorCtr="0">
            <a:noAutofit/>
          </a:bodyPr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57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1AD89B88-2F5E-49C2-9B24-D5592604AB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0" y="6387115"/>
            <a:ext cx="354137" cy="280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659" y="2039939"/>
            <a:ext cx="4921441" cy="1841530"/>
          </a:xfrm>
        </p:spPr>
        <p:txBody>
          <a:bodyPr wrap="square">
            <a:spAutoFit/>
          </a:bodyPr>
          <a:lstStyle>
            <a:lvl1pPr marL="2286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6013" y="2039939"/>
            <a:ext cx="4921441" cy="1841530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7659" y="496800"/>
            <a:ext cx="10699795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759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2-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659" y="2039939"/>
            <a:ext cx="3206731" cy="1841530"/>
          </a:xfrm>
        </p:spPr>
        <p:txBody>
          <a:bodyPr wrap="square">
            <a:spAutoFit/>
          </a:bodyPr>
          <a:lstStyle>
            <a:lvl1pPr marL="2286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70723" y="2039939"/>
            <a:ext cx="3206731" cy="1841530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7659" y="496800"/>
            <a:ext cx="10699795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ECEB89F-EBA4-4B34-B9D7-CEF0C79E0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0" y="6387115"/>
            <a:ext cx="354137" cy="280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3DB2A4-DA4C-40EB-95C8-76904715802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24190" y="2039939"/>
            <a:ext cx="3206731" cy="1841530"/>
          </a:xfrm>
        </p:spPr>
        <p:txBody>
          <a:bodyPr wrap="square">
            <a:spAutoFit/>
          </a:bodyPr>
          <a:lstStyle>
            <a:lvl1pPr marL="2286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6608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0732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10019674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AE1AC6-A5B9-47C5-8302-D2DCCA147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2775" y="2510794"/>
            <a:ext cx="4680679" cy="1841530"/>
          </a:xfrm>
        </p:spPr>
        <p:txBody>
          <a:bodyPr>
            <a:spAutoFit/>
          </a:bodyPr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52426C-926D-4112-BD64-9A5B9F0F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6775" y="2510794"/>
            <a:ext cx="4680679" cy="1841530"/>
          </a:xfrm>
        </p:spPr>
        <p:txBody>
          <a:bodyPr>
            <a:spAutoFit/>
          </a:bodyPr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3406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3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073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2775" y="2510794"/>
            <a:ext cx="4680679" cy="1841530"/>
          </a:xfrm>
        </p:spPr>
        <p:txBody>
          <a:bodyPr>
            <a:spAutoFit/>
          </a:bodyPr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6775" y="2510794"/>
            <a:ext cx="4680679" cy="1841530"/>
          </a:xfrm>
        </p:spPr>
        <p:txBody>
          <a:bodyPr>
            <a:spAutoFit/>
          </a:bodyPr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10019674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1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>
                <a:solidFill>
                  <a:schemeClr val="l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7168FBEA-3536-47FC-B971-A822EA1D02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699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3-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9600" y="3551306"/>
            <a:ext cx="4926436" cy="2466902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1008" y="3551306"/>
            <a:ext cx="4926436" cy="2466902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77659" y="2509200"/>
            <a:ext cx="10704790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E2F8C9-09D3-4F98-B74A-47E166C4DC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07324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</p:spPr>
        <p:txBody>
          <a:bodyPr lIns="91440" tIns="45720" rIns="91440" bIns="45720"/>
          <a:lstStyle/>
          <a:p>
            <a:endParaRPr lang="en-GB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84636218-D85A-4471-A945-0AADE7A51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0" y="6387115"/>
            <a:ext cx="354137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71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320039" y="-320039"/>
            <a:ext cx="6858000" cy="7498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498080" y="0"/>
            <a:ext cx="4693920" cy="6858000"/>
          </a:xfrm>
          <a:pattFill prst="lgCheck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5087877" cy="1043363"/>
          </a:xfrm>
        </p:spPr>
        <p:txBody>
          <a:bodyPr wrap="square" anchor="t" anchorCtr="0">
            <a:no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5890278" cy="171329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8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4.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320039" y="-320039"/>
            <a:ext cx="6858000" cy="7498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5087877" cy="1043363"/>
          </a:xfrm>
        </p:spPr>
        <p:txBody>
          <a:bodyPr wrap="square" anchor="t" anchorCtr="0">
            <a:no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5890278" cy="171329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Placeholder 1">
            <a:extLst>
              <a:ext uri="{FF2B5EF4-FFF2-40B4-BE49-F238E27FC236}">
                <a16:creationId xmlns:a16="http://schemas.microsoft.com/office/drawing/2014/main" id="{3119367D-27E5-4354-B573-149A30687F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8080" y="0"/>
            <a:ext cx="469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42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4.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320039" y="-320039"/>
            <a:ext cx="6858000" cy="7498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5087877" cy="1043363"/>
          </a:xfrm>
        </p:spPr>
        <p:txBody>
          <a:bodyPr wrap="square" anchor="t" anchorCtr="0">
            <a:no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5890278" cy="171329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Placeholder 1">
            <a:extLst>
              <a:ext uri="{FF2B5EF4-FFF2-40B4-BE49-F238E27FC236}">
                <a16:creationId xmlns:a16="http://schemas.microsoft.com/office/drawing/2014/main" id="{0EDCC1CE-7FD7-4579-83AC-3DF842328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8080" y="0"/>
            <a:ext cx="469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51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4.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320039" y="-320039"/>
            <a:ext cx="6858000" cy="7498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5087877" cy="1043363"/>
          </a:xfrm>
        </p:spPr>
        <p:txBody>
          <a:bodyPr wrap="square" anchor="t" anchorCtr="0">
            <a:no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5890278" cy="171329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Placeholder 1">
            <a:extLst>
              <a:ext uri="{FF2B5EF4-FFF2-40B4-BE49-F238E27FC236}">
                <a16:creationId xmlns:a16="http://schemas.microsoft.com/office/drawing/2014/main" id="{8E63B922-4AA3-4133-8096-4F86840DB7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8080" y="0"/>
            <a:ext cx="469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50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5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034" y="241301"/>
            <a:ext cx="6371168" cy="637116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5400000">
            <a:off x="320039" y="-320039"/>
            <a:ext cx="6858000" cy="7498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5087877" cy="1043363"/>
          </a:xfrm>
        </p:spPr>
        <p:txBody>
          <a:bodyPr wrap="square" anchor="t" anchorCtr="0">
            <a:no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BD32FF-4727-43E7-B5AB-8D9142B1CD5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5890278" cy="171329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388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-1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927" y="241301"/>
            <a:ext cx="6371168" cy="637116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9601B-33DB-4387-83F3-D6F8AB48AB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68956" y="1635700"/>
            <a:ext cx="5171352" cy="3490682"/>
          </a:xfrm>
        </p:spPr>
        <p:txBody>
          <a:bodyPr/>
          <a:lstStyle>
            <a:lvl1pPr marL="0" indent="0">
              <a:spcBef>
                <a:spcPts val="4000"/>
              </a:spcBef>
              <a:spcAft>
                <a:spcPts val="700"/>
              </a:spcAft>
              <a:buClr>
                <a:schemeClr val="tx2"/>
              </a:buClr>
              <a:buFont typeface="+mj-lt"/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Clr>
                <a:schemeClr val="tx2"/>
              </a:buClr>
              <a:buFont typeface="+mj-lt"/>
              <a:buNone/>
              <a:defRPr sz="12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B2916-6B21-44EB-94E8-7DD721BFA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6035" y="1594800"/>
            <a:ext cx="977965" cy="3531582"/>
          </a:xfrm>
        </p:spPr>
        <p:txBody>
          <a:bodyPr>
            <a:noAutofit/>
          </a:bodyPr>
          <a:lstStyle>
            <a:lvl1pPr marL="0" indent="0">
              <a:spcBef>
                <a:spcPts val="4400"/>
              </a:spcBef>
              <a:buFont typeface="Arial" panose="020B0604020202020204" pitchFamily="34" charset="0"/>
              <a:buChar char="​"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XX:XX</a:t>
            </a:r>
          </a:p>
        </p:txBody>
      </p:sp>
    </p:spTree>
    <p:extLst>
      <p:ext uri="{BB962C8B-B14F-4D97-AF65-F5344CB8AC3E}">
        <p14:creationId xmlns:p14="http://schemas.microsoft.com/office/powerpoint/2010/main" val="19650469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-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E16103F-3654-4F5E-913E-0BC1CC2629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20580" y="2409098"/>
            <a:ext cx="3301831" cy="3490682"/>
          </a:xfrm>
        </p:spPr>
        <p:txBody>
          <a:bodyPr/>
          <a:lstStyle>
            <a:lvl1pPr marL="0" indent="0">
              <a:spcBef>
                <a:spcPts val="4000"/>
              </a:spcBef>
              <a:spcAft>
                <a:spcPts val="700"/>
              </a:spcAft>
              <a:buClr>
                <a:schemeClr val="tx2"/>
              </a:buClr>
              <a:buFont typeface="+mj-lt"/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Clr>
                <a:schemeClr val="tx2"/>
              </a:buClr>
              <a:buFont typeface="+mj-lt"/>
              <a:buNone/>
              <a:defRPr sz="12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F643413-3256-4E5B-ADC1-3F3784BD7EB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7659" y="2368198"/>
            <a:ext cx="977965" cy="3531582"/>
          </a:xfrm>
        </p:spPr>
        <p:txBody>
          <a:bodyPr>
            <a:noAutofit/>
          </a:bodyPr>
          <a:lstStyle>
            <a:lvl1pPr marL="0" indent="0">
              <a:spcBef>
                <a:spcPts val="4400"/>
              </a:spcBef>
              <a:buFont typeface="Arial" panose="020B0604020202020204" pitchFamily="34" charset="0"/>
              <a:buChar char="​"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XX:XX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77659" y="497875"/>
            <a:ext cx="10255390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C0BD9CC-783F-40E6-A4A6-0A053ED0A2C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8280" y="2409098"/>
            <a:ext cx="3301831" cy="3490682"/>
          </a:xfrm>
        </p:spPr>
        <p:txBody>
          <a:bodyPr/>
          <a:lstStyle>
            <a:lvl1pPr marL="0" indent="0">
              <a:spcBef>
                <a:spcPts val="4000"/>
              </a:spcBef>
              <a:spcAft>
                <a:spcPts val="700"/>
              </a:spcAft>
              <a:buClr>
                <a:schemeClr val="tx2"/>
              </a:buClr>
              <a:buFont typeface="+mj-lt"/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Clr>
                <a:schemeClr val="tx2"/>
              </a:buClr>
              <a:buFont typeface="+mj-lt"/>
              <a:buNone/>
              <a:defRPr sz="12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6A5500C-B3D1-4A2C-BA30-9E7CE84D24A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25359" y="2368198"/>
            <a:ext cx="977965" cy="3531582"/>
          </a:xfrm>
        </p:spPr>
        <p:txBody>
          <a:bodyPr>
            <a:noAutofit/>
          </a:bodyPr>
          <a:lstStyle>
            <a:lvl1pPr marL="0" indent="0">
              <a:spcBef>
                <a:spcPts val="4400"/>
              </a:spcBef>
              <a:buFont typeface="Arial" panose="020B0604020202020204" pitchFamily="34" charset="0"/>
              <a:buChar char="​"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XX:XX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81B3FE0-CE5A-474C-94BC-A116B66078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0" y="6387115"/>
            <a:ext cx="354137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29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-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5400000">
            <a:off x="-909438" y="909439"/>
            <a:ext cx="6865011" cy="50461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2775" y="496800"/>
            <a:ext cx="3014633" cy="821763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390507" cy="3096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60038" y="2188892"/>
            <a:ext cx="3817370" cy="171329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33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7659" y="496800"/>
            <a:ext cx="10699795" cy="433965"/>
          </a:xfrm>
        </p:spPr>
        <p:txBody>
          <a:bodyPr wrap="square" anchor="t" anchorCtr="0">
            <a:sp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08058" y="6423103"/>
            <a:ext cx="664111" cy="423274"/>
          </a:xfrm>
          <a:prstGeom prst="rect">
            <a:avLst/>
          </a:prstGeom>
        </p:spPr>
        <p:txBody>
          <a:bodyPr vert="horz" lIns="0" tIns="45720" rIns="18000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885FF1-4711-8F4E-B09A-12463C7175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F04E07F-44D8-41E6-AAC8-CE1ADA863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0" y="6387115"/>
            <a:ext cx="354137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2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>
                <a:solidFill>
                  <a:schemeClr val="l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442B725B-8F07-4D67-9C06-EE2064E56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74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9" y="340327"/>
            <a:ext cx="1388534" cy="306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49" y="241301"/>
            <a:ext cx="6371168" cy="637116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28C8B38D-5C9E-4F38-8A78-6D7D3835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80EB213-CD4E-4045-88BD-E4EA8FE7DE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Location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DC0C26-3E75-4F68-A86A-0203CCEA3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28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E7F9809-E4B6-45CE-BB7E-A315616879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46663" y="0"/>
            <a:ext cx="7145337" cy="6858000"/>
          </a:xfrm>
          <a:pattFill prst="lgCheck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21607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75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16E092-6C4C-4AAC-8C19-57D1DD6258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394047" y="-1"/>
            <a:ext cx="1403906" cy="20404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1841500" y="1134532"/>
            <a:ext cx="8509000" cy="4597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8A948D3E-190C-4BF0-BD26-BE3B2D8D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2101" y="50535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1CDE71EF-8005-4745-AD7F-40A8E6CBA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2501" y="1138843"/>
            <a:ext cx="8507999" cy="4588782"/>
          </a:xfrm>
          <a:pattFill prst="lgCheck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43428" y="2751667"/>
            <a:ext cx="5505145" cy="433965"/>
          </a:xfrm>
        </p:spPr>
        <p:txBody>
          <a:bodyPr anchor="t" anchorCtr="0">
            <a:spAutoFit/>
          </a:bodyPr>
          <a:lstStyle>
            <a:lvl1pPr algn="ctr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2CEC875-E06E-462D-8554-F64D78B74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6928" y="5490635"/>
            <a:ext cx="298144" cy="1367366"/>
          </a:xfrm>
          <a:prstGeom prst="rect">
            <a:avLst/>
          </a:prstGeom>
          <a:solidFill>
            <a:schemeClr val="dk1"/>
          </a:solidFill>
        </p:spPr>
        <p:txBody>
          <a:bodyPr lIns="91440" tIns="45720" rIns="91440" bIns="45720"/>
          <a:lstStyle>
            <a:lvl1pPr marL="0" indent="0"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A1CA076-4769-4189-BE1A-775D67E884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3428" y="4342001"/>
            <a:ext cx="5505145" cy="84296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Location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4979C0-3BD7-48D2-9D9B-ECFE9D7124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72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CD0513F2-84DD-4C87-8A37-CDA23CC15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950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7168FBEA-3536-47FC-B971-A822EA1D02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41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442B725B-8F07-4D67-9C06-EE2064E56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77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792C322-3F02-4069-9A59-32AF761BD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9500" y="0"/>
            <a:ext cx="10287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982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1F95CC9-8DE4-4638-9E07-DCBB4A4EE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4170" y="0"/>
            <a:ext cx="10287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51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1" name="Plassholder for bilde 6">
            <a:extLst>
              <a:ext uri="{FF2B5EF4-FFF2-40B4-BE49-F238E27FC236}">
                <a16:creationId xmlns:a16="http://schemas.microsoft.com/office/drawing/2014/main" id="{11F08E6B-C609-4D3E-B819-CECCFCEAB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190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7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0" name="Plassholder for bilde 4">
            <a:extLst>
              <a:ext uri="{FF2B5EF4-FFF2-40B4-BE49-F238E27FC236}">
                <a16:creationId xmlns:a16="http://schemas.microsoft.com/office/drawing/2014/main" id="{2822FECE-52ED-417E-9CE6-0C5B0160D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5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792C322-3F02-4069-9A59-32AF761BD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9500" y="0"/>
            <a:ext cx="10287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>
                <a:solidFill>
                  <a:schemeClr val="l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529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8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2" name="Plassholder for bilde 6">
            <a:extLst>
              <a:ext uri="{FF2B5EF4-FFF2-40B4-BE49-F238E27FC236}">
                <a16:creationId xmlns:a16="http://schemas.microsoft.com/office/drawing/2014/main" id="{70A1EC7F-6A39-4033-B0E5-2CFE5462A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789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9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1D94817D-2EA0-4BD3-88D4-CC773511FD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811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1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ADD4BA31-D33D-4AEB-8CD4-C1D597B9D7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296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9" y="340327"/>
            <a:ext cx="1388534" cy="306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49" y="241301"/>
            <a:ext cx="6371168" cy="637116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249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3.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75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394047" y="-1"/>
            <a:ext cx="1403906" cy="20404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1841500" y="1134532"/>
            <a:ext cx="8509000" cy="4597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1500" y="1138842"/>
            <a:ext cx="8506218" cy="458878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43428" y="2751667"/>
            <a:ext cx="5505145" cy="433965"/>
          </a:xfrm>
        </p:spPr>
        <p:txBody>
          <a:bodyPr anchor="t" anchorCtr="0">
            <a:spAutoFit/>
          </a:bodyPr>
          <a:lstStyle>
            <a:lvl1pPr algn="ctr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3428" y="4342001"/>
            <a:ext cx="5505145" cy="84296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Location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46928" y="5490635"/>
            <a:ext cx="298144" cy="1367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E5D37F2-3C1B-44A8-9213-35BCF782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2101" y="50535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118439-D8BF-4C80-8572-AB1A23134F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635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3.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75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394047" y="-1"/>
            <a:ext cx="1403906" cy="20404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1841500" y="1134532"/>
            <a:ext cx="8509000" cy="4597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501" y="1138843"/>
            <a:ext cx="8507999" cy="458878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43428" y="2751667"/>
            <a:ext cx="5505145" cy="433965"/>
          </a:xfrm>
        </p:spPr>
        <p:txBody>
          <a:bodyPr anchor="t" anchorCtr="0">
            <a:spAutoFit/>
          </a:bodyPr>
          <a:lstStyle>
            <a:lvl1pPr algn="ctr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46928" y="5490635"/>
            <a:ext cx="298144" cy="1367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8A948D3E-190C-4BF0-BD26-BE3B2D8D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2101" y="50535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82EF68D-E046-463C-B746-80B1388E2E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3428" y="4342001"/>
            <a:ext cx="5505145" cy="84296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Location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426712-E6DF-4359-8868-1BA65D0418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280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1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49" y="241301"/>
            <a:ext cx="6371168" cy="637116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104A35-95FA-4071-B26A-0CCA892055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7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46663" y="0"/>
            <a:ext cx="7145337" cy="6858000"/>
          </a:xfrm>
          <a:pattFill prst="lgCheck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2599A-B76D-4512-A641-17669B7A5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102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2.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D4B109-F93D-4FBA-A4A2-75FCB0670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3582" y="-7012"/>
            <a:ext cx="10297518" cy="686501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2599A-B76D-4512-A641-17669B7A5A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342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2.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2599A-B76D-4512-A641-17669B7A5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BB3200-D2B8-43F7-B168-C60E0C19B3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1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1F95CC9-8DE4-4638-9E07-DCBB4A4EE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4170" y="0"/>
            <a:ext cx="10287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  <a:noFill/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>
                <a:solidFill>
                  <a:schemeClr val="l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595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49" y="241301"/>
            <a:ext cx="6371168" cy="637116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B642D-5318-4CB3-9746-394020B74E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221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46663" y="0"/>
            <a:ext cx="7145337" cy="6858000"/>
          </a:xfrm>
          <a:pattFill prst="lgCheck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C9A66-4EF8-41AB-A161-29A518F4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556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4.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C9A66-4EF8-41AB-A161-29A518F4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8D0FBB5E-ECF5-480F-AB54-B382529DB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756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4.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-909440" y="902427"/>
            <a:ext cx="6865011" cy="50461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C9A66-4EF8-41AB-A161-29A518F4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1EDA5345-F665-4B00-83F9-C0152A030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69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1_Bulle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80679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680679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8767-A7E1-714B-BA19-F679F99CFF0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01954"/>
            <a:ext cx="1861735" cy="2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.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A6FDA2-2D79-42BD-86B0-87ED8DEF7606}"/>
              </a:ext>
            </a:extLst>
          </p:cNvPr>
          <p:cNvSpPr/>
          <p:nvPr userDrawn="1"/>
        </p:nvSpPr>
        <p:spPr>
          <a:xfrm>
            <a:off x="-1" y="0"/>
            <a:ext cx="5046664" cy="6858000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60374" y="1879651"/>
            <a:ext cx="3699933" cy="821763"/>
          </a:xfrm>
        </p:spPr>
        <p:txBody>
          <a:bodyPr wrap="square" anchor="t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90853DB-0016-449D-B79D-FC64FB781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374" y="5010230"/>
            <a:ext cx="2743200" cy="365125"/>
          </a:xfrm>
        </p:spPr>
        <p:txBody>
          <a:bodyPr lIns="0"/>
          <a:lstStyle>
            <a:lvl1pPr algn="l">
              <a:defRPr>
                <a:solidFill>
                  <a:schemeClr val="l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C22617-D03A-44FB-9707-0EFB21334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4" y="3567064"/>
            <a:ext cx="3699933" cy="12886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  <a:br>
              <a:rPr lang="en-GB" noProof="0"/>
            </a:br>
            <a:r>
              <a:rPr lang="en-GB" noProof="0"/>
              <a:t>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A4A93-2A6C-49C6-B205-5AC12D038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492727"/>
            <a:ext cx="1388534" cy="306862"/>
          </a:xfrm>
          <a:prstGeom prst="rect">
            <a:avLst/>
          </a:prstGeom>
        </p:spPr>
      </p:pic>
      <p:pic>
        <p:nvPicPr>
          <p:cNvPr id="11" name="Plassholder for bilde 6">
            <a:extLst>
              <a:ext uri="{FF2B5EF4-FFF2-40B4-BE49-F238E27FC236}">
                <a16:creationId xmlns:a16="http://schemas.microsoft.com/office/drawing/2014/main" id="{11F08E6B-C609-4D3E-B819-CECCFCEAB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0"/>
            <a:ext cx="71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6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oleObject" Target="../embeddings/oleObject4.bin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oleObject" Target="../embeddings/oleObject6.bin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image" Target="../media/image26.emf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oleObject" Target="../embeddings/oleObject7.bin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43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98DE64A-0C12-4322-9EB9-1BA3FFE294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5095988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53" imgH="353" progId="TCLayout.ActiveDocument.1">
                  <p:embed/>
                </p:oleObj>
              </mc:Choice>
              <mc:Fallback>
                <p:oleObj name="think-cell Slide" r:id="rId30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9000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9000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BE93D-71C3-48E1-9752-565E8A3FF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l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87112-49D3-4FF3-9F1B-478ECB4EB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4374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559E0-1205-4406-A239-E97DB6227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43741"/>
                </a:solidFill>
              </a:defRPr>
            </a:lvl1pPr>
          </a:lstStyle>
          <a:p>
            <a:fld id="{17534D17-6C53-4586-A06A-7C5EE45542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3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4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21" r:id="rId13"/>
    <p:sldLayoutId id="2147483789" r:id="rId14"/>
    <p:sldLayoutId id="2147483830" r:id="rId15"/>
    <p:sldLayoutId id="214748383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3" r:id="rId25"/>
    <p:sldLayoutId id="2147483835" r:id="rId26"/>
    <p:sldLayoutId id="2147483880" r:id="rId2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34374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600" kern="1200">
          <a:solidFill>
            <a:srgbClr val="34374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400" kern="1200">
          <a:solidFill>
            <a:srgbClr val="34374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200" kern="1200">
          <a:solidFill>
            <a:srgbClr val="34374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200" kern="1200">
          <a:solidFill>
            <a:srgbClr val="34374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200" kern="1200">
          <a:solidFill>
            <a:srgbClr val="3437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43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49E43FE-37D6-499A-B0C7-78C02315A5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115522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53" imgH="353" progId="TCLayout.ActiveDocument.1">
                  <p:embed/>
                </p:oleObj>
              </mc:Choice>
              <mc:Fallback>
                <p:oleObj name="think-cell Slide" r:id="rId19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9000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9000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BE93D-71C3-48E1-9752-565E8A3FF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4374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87112-49D3-4FF3-9F1B-478ECB4EB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4374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559E0-1205-4406-A239-E97DB6227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43741"/>
                </a:solidFill>
              </a:defRPr>
            </a:lvl1pPr>
          </a:lstStyle>
          <a:p>
            <a:fld id="{17534D17-6C53-4586-A06A-7C5EE45542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0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38" r:id="rId2"/>
    <p:sldLayoutId id="2147483739" r:id="rId3"/>
    <p:sldLayoutId id="2147483832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816" r:id="rId13"/>
    <p:sldLayoutId id="2147483818" r:id="rId14"/>
    <p:sldLayoutId id="2147483819" r:id="rId15"/>
    <p:sldLayoutId id="2147483820" r:id="rId1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34374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600" kern="1200">
          <a:solidFill>
            <a:srgbClr val="34374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400" kern="1200">
          <a:solidFill>
            <a:srgbClr val="34374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200" kern="1200">
          <a:solidFill>
            <a:srgbClr val="34374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200" kern="1200">
          <a:solidFill>
            <a:srgbClr val="34374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200" kern="1200">
          <a:solidFill>
            <a:srgbClr val="3437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11557BA-E256-6F73-A8B1-5CA91726D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93965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409" imgH="408" progId="TCLayout.ActiveDocument.1">
                  <p:embed/>
                </p:oleObj>
              </mc:Choice>
              <mc:Fallback>
                <p:oleObj name="think-cell Slide" r:id="rId19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9000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900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BE93D-71C3-48E1-9752-565E8A3FF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87112-49D3-4FF3-9F1B-478ECB4EB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559E0-1205-4406-A239-E97DB6227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17534D17-6C53-4586-A06A-7C5EE45542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01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6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2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2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2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8B65342-CEED-B7D8-98E8-08624D65EB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256845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09" imgH="408" progId="TCLayout.ActiveDocument.1">
                  <p:embed/>
                </p:oleObj>
              </mc:Choice>
              <mc:Fallback>
                <p:oleObj name="think-cell Slide" r:id="rId28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9000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900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BE93D-71C3-48E1-9752-565E8A3FF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87112-49D3-4FF3-9F1B-478ECB4EB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559E0-1205-4406-A239-E97DB6227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17534D17-6C53-4586-A06A-7C5EE45542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22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  <p:sldLayoutId id="2147483875" r:id="rId22"/>
    <p:sldLayoutId id="2147483876" r:id="rId23"/>
    <p:sldLayoutId id="2147483877" r:id="rId24"/>
    <p:sldLayoutId id="2147483879" r:id="rId2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6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2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2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FFFFFF"/>
        </a:buClr>
        <a:buSzPct val="100000"/>
        <a:buFont typeface="Arial" panose="020B0604020202020204" pitchFamily="34" charset="0"/>
        <a:buChar char="○"/>
        <a:defRPr sz="12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8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9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0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1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3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4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5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6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1.xml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2.xml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4.x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E_598A75E6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5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CD4E4AE7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6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4783DAE-AE61-1520-04B2-9A41FE0DF3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78296"/>
            <a:ext cx="6096000" cy="6858000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D567EBFD-158E-A526-ACA0-4BAC9B4DED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312" y="667395"/>
            <a:ext cx="1167977" cy="393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7A1A2B-1D8E-48D7-93C6-0F1AE02B4CC0}"/>
              </a:ext>
            </a:extLst>
          </p:cNvPr>
          <p:cNvSpPr txBox="1"/>
          <p:nvPr/>
        </p:nvSpPr>
        <p:spPr>
          <a:xfrm>
            <a:off x="101604" y="1392082"/>
            <a:ext cx="5713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Generalforsamling </a:t>
            </a:r>
            <a:br>
              <a:rPr lang="nb-NO" dirty="0"/>
            </a:br>
            <a:r>
              <a:rPr lang="nb-NO" dirty="0"/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BDF57-42E0-42E4-B493-B4416863B1F3}"/>
              </a:ext>
            </a:extLst>
          </p:cNvPr>
          <p:cNvSpPr txBox="1"/>
          <p:nvPr/>
        </p:nvSpPr>
        <p:spPr>
          <a:xfrm>
            <a:off x="101604" y="1284941"/>
            <a:ext cx="59107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sz="3200" dirty="0">
                <a:solidFill>
                  <a:srgbClr val="FFFFFF"/>
                </a:solidFill>
                <a:latin typeface="Calibri" panose="020F0502020204030204"/>
              </a:rPr>
              <a:t>Generalforsamling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Clr>
                <a:srgbClr val="FFFFFF"/>
              </a:buClr>
              <a:buSzPct val="100000"/>
              <a:defRPr/>
            </a:pPr>
            <a:endParaRPr lang="nb-NO" sz="1600" dirty="0">
              <a:solidFill>
                <a:srgbClr val="FFFFFF"/>
              </a:solidFill>
              <a:latin typeface="Calibri" panose="020F0502020204030204"/>
            </a:endParaRPr>
          </a:p>
          <a:p>
            <a:pPr>
              <a:buClr>
                <a:srgbClr val="FFFFFF"/>
              </a:buClr>
              <a:buSzPct val="100000"/>
              <a:defRPr/>
            </a:pPr>
            <a:endParaRPr lang="nb-NO" sz="1600" dirty="0">
              <a:solidFill>
                <a:srgbClr val="FFFFFF"/>
              </a:solidFill>
              <a:latin typeface="Calibri" panose="020F0502020204030204"/>
            </a:endParaRPr>
          </a:p>
          <a:p>
            <a:pPr>
              <a:buClr>
                <a:srgbClr val="FFFFFF"/>
              </a:buClr>
              <a:buSzPct val="100000"/>
              <a:defRPr/>
            </a:pPr>
            <a:endParaRPr lang="nb-NO" sz="1600" dirty="0">
              <a:solidFill>
                <a:srgbClr val="FFFFFF"/>
              </a:solidFill>
              <a:latin typeface="Calibri" panose="020F0502020204030204"/>
            </a:endParaRPr>
          </a:p>
          <a:p>
            <a:pPr>
              <a:buClr>
                <a:srgbClr val="FFFFFF"/>
              </a:buClr>
              <a:buSzPct val="100000"/>
              <a:defRPr/>
            </a:pPr>
            <a:endParaRPr lang="nb-NO" sz="1600" dirty="0">
              <a:solidFill>
                <a:srgbClr val="FFFFFF"/>
              </a:solidFill>
              <a:latin typeface="Calibri" panose="020F0502020204030204"/>
            </a:endParaRPr>
          </a:p>
          <a:p>
            <a:pPr>
              <a:buClr>
                <a:srgbClr val="FFFFFF"/>
              </a:buClr>
              <a:buSzPct val="100000"/>
              <a:defRPr/>
            </a:pPr>
            <a:endParaRPr lang="nb-NO" sz="1600" dirty="0">
              <a:solidFill>
                <a:srgbClr val="FFFFFF"/>
              </a:solidFill>
              <a:latin typeface="Calibri" panose="020F0502020204030204"/>
            </a:endParaRPr>
          </a:p>
          <a:p>
            <a:pPr>
              <a:buClr>
                <a:srgbClr val="FFFFFF"/>
              </a:buClr>
              <a:buSzPct val="100000"/>
              <a:defRPr/>
            </a:pPr>
            <a:endParaRPr lang="nb-NO" sz="1600" dirty="0">
              <a:solidFill>
                <a:srgbClr val="FFFFFF"/>
              </a:solidFill>
              <a:latin typeface="Calibri" panose="020F0502020204030204"/>
            </a:endParaRPr>
          </a:p>
          <a:p>
            <a:pPr>
              <a:buClr>
                <a:srgbClr val="FFFFFF"/>
              </a:buClr>
              <a:buSzPct val="100000"/>
              <a:defRPr/>
            </a:pPr>
            <a:endParaRPr lang="en-GB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26. april 2023</a:t>
            </a:r>
          </a:p>
        </p:txBody>
      </p:sp>
    </p:spTree>
    <p:extLst>
      <p:ext uri="{BB962C8B-B14F-4D97-AF65-F5344CB8AC3E}">
        <p14:creationId xmlns:p14="http://schemas.microsoft.com/office/powerpoint/2010/main" val="174702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B901CCA-BA88-D44E-EBD4-BE8758683E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4245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6645276" cy="479357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b-NO" sz="1800" dirty="0"/>
              <a:t>Valg av ny ekstern revisor</a:t>
            </a:r>
          </a:p>
          <a:p>
            <a:pPr marL="0" indent="0">
              <a:buNone/>
              <a:defRPr/>
            </a:pPr>
            <a:br>
              <a:rPr lang="en-GB" i="1" dirty="0"/>
            </a:br>
            <a:r>
              <a:rPr lang="en-GB" i="1" dirty="0" err="1"/>
              <a:t>Styret</a:t>
            </a:r>
            <a:r>
              <a:rPr lang="en-GB" i="1" dirty="0"/>
              <a:t> </a:t>
            </a:r>
            <a:r>
              <a:rPr lang="en-GB" i="1" dirty="0" err="1"/>
              <a:t>foreslår</a:t>
            </a:r>
            <a:r>
              <a:rPr lang="en-GB" i="1" dirty="0"/>
              <a:t> at </a:t>
            </a:r>
            <a:r>
              <a:rPr lang="nb-NO" i="1" dirty="0"/>
              <a:t>Ernst &amp; Young AS velges som Selskapets nye eksterne revisor med virkning fra regnskapsåret 2024.</a:t>
            </a: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3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CF95FB-4EB1-38CE-86AE-C94B552B6D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3581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6645276" cy="479357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b-NO" sz="1800" dirty="0"/>
              <a:t>Valg av styremedlemmer</a:t>
            </a:r>
          </a:p>
          <a:p>
            <a:pPr marL="0" indent="0">
              <a:buNone/>
              <a:defRPr/>
            </a:pPr>
            <a:br>
              <a:rPr lang="en-GB" i="1" dirty="0"/>
            </a:br>
            <a:r>
              <a:rPr lang="nb-NO" i="1" dirty="0"/>
              <a:t>Valgkomiteen</a:t>
            </a:r>
            <a:r>
              <a:rPr lang="en-GB" i="1" dirty="0"/>
              <a:t> </a:t>
            </a:r>
            <a:r>
              <a:rPr lang="nb-NO" i="1" dirty="0"/>
              <a:t>foreslår gjenvalg av Margareta Alestig og Thomas Wilhelmsen for en periode</a:t>
            </a:r>
            <a:r>
              <a:rPr lang="en-GB" i="1" dirty="0"/>
              <a:t> på to </a:t>
            </a:r>
            <a:r>
              <a:rPr lang="nb-NO" i="1" dirty="0"/>
              <a:t>å</a:t>
            </a:r>
            <a:r>
              <a:rPr lang="en-GB" i="1" dirty="0"/>
              <a:t>r </a:t>
            </a:r>
            <a:r>
              <a:rPr lang="nb-NO" i="1" dirty="0"/>
              <a:t>fra generalforsamling 2023.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Etter valget vil styret bestå av:</a:t>
            </a:r>
          </a:p>
          <a:p>
            <a:pPr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Rune Bjerke (styreleder)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Anna Felländer (styremedlem)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Margareta Alestig (styremedlem)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Thomas Wilhelmsen (styremedlem)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Yngvil Eriksson Åsheim (styremedlem)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Hans Åkervall (styremedlem)</a:t>
            </a:r>
          </a:p>
          <a:p>
            <a:pPr marL="0" indent="0">
              <a:buNone/>
              <a:defRPr/>
            </a:pP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0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E3B26F1-2A45-11BA-404E-BBF11BEE01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5566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5" y="1715710"/>
            <a:ext cx="6645276" cy="479357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b-NO" sz="1800" dirty="0"/>
              <a:t>Valg av medlemmer til valgkomiteen</a:t>
            </a:r>
          </a:p>
          <a:p>
            <a:pPr marL="0" indent="0">
              <a:buNone/>
              <a:defRPr/>
            </a:pPr>
            <a:br>
              <a:rPr lang="en-GB" i="1" dirty="0"/>
            </a:br>
            <a:r>
              <a:rPr lang="nb-NO" i="1" dirty="0"/>
              <a:t>Valgkomiteen</a:t>
            </a:r>
            <a:r>
              <a:rPr lang="en-GB" i="1" dirty="0"/>
              <a:t> </a:t>
            </a:r>
            <a:r>
              <a:rPr lang="nb-NO" i="1" dirty="0"/>
              <a:t>foreslår gjenvalg av Anders Ryssdal, Jonas Kleberg og Carl Erik Steen for periode</a:t>
            </a:r>
            <a:r>
              <a:rPr lang="en-GB" i="1" dirty="0"/>
              <a:t> på to </a:t>
            </a:r>
            <a:r>
              <a:rPr lang="nb-NO" i="1" dirty="0"/>
              <a:t>år</a:t>
            </a:r>
            <a:r>
              <a:rPr lang="en-GB" i="1" dirty="0"/>
              <a:t> </a:t>
            </a:r>
            <a:r>
              <a:rPr lang="nb-NO" i="1" dirty="0"/>
              <a:t>fra generalforsamling 2023.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Valgkomiteen vil etter valget følgelig bestå av:</a:t>
            </a:r>
          </a:p>
          <a:p>
            <a:pPr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Anders Ryssdal (leder)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Jonas Kleberg (medlem)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Carl Erik Steen (medlem)</a:t>
            </a:r>
            <a:r>
              <a:rPr lang="nb-NO" i="1" dirty="0"/>
              <a:t>"</a:t>
            </a: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nb-NO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0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C0707D0-C2C6-52AB-8576-589B0B3FB0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7545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4" y="1715710"/>
            <a:ext cx="6910005" cy="464549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b-NO" sz="1800" dirty="0"/>
              <a:t>Fastsettelse av godtgjørelse til styrets medlemmer</a:t>
            </a:r>
          </a:p>
          <a:p>
            <a:pPr marL="0" indent="0">
              <a:buNone/>
              <a:defRPr/>
            </a:pPr>
            <a:endParaRPr lang="en-GB" sz="1800" dirty="0"/>
          </a:p>
          <a:p>
            <a:pPr marL="0" indent="0">
              <a:buNone/>
              <a:defRPr/>
            </a:pPr>
            <a:r>
              <a:rPr lang="nb-NO" i="1" dirty="0"/>
              <a:t>Nominasjonskomiteen foreslår følgende godtgjørelse:</a:t>
            </a:r>
            <a:br>
              <a:rPr lang="nb-NO" i="1" dirty="0"/>
            </a:br>
            <a:br>
              <a:rPr lang="en-GB" i="1" dirty="0"/>
            </a:br>
            <a:r>
              <a:rPr lang="nb-NO" i="1" dirty="0">
                <a:solidFill>
                  <a:schemeClr val="bg1"/>
                </a:solidFill>
              </a:rPr>
              <a:t>Styrets leder: 		NOK 1 600 000</a:t>
            </a:r>
          </a:p>
          <a:p>
            <a:pPr marL="0" indent="0">
              <a:buNone/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Andre styremedlemmer: 	NOK    595 000</a:t>
            </a:r>
            <a:endParaRPr lang="en-GB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2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7E37658-8B08-B81B-86D5-BE1487CA8B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1007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4" y="1715710"/>
            <a:ext cx="6910005" cy="464549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b-NO" sz="1800" dirty="0"/>
              <a:t>Fastsettelse av godtgjørelse til medlemmene av valgkomiteen</a:t>
            </a:r>
          </a:p>
          <a:p>
            <a:pPr marL="0" indent="0">
              <a:buNone/>
              <a:defRPr/>
            </a:pPr>
            <a:endParaRPr lang="en-GB" sz="1800" dirty="0"/>
          </a:p>
          <a:p>
            <a:pPr marL="0" indent="0">
              <a:buNone/>
              <a:defRPr/>
            </a:pPr>
            <a:r>
              <a:rPr lang="nb-NO" i="1" dirty="0"/>
              <a:t>Nominasjonskomiteen foreslår følgende godtgjørelse:</a:t>
            </a:r>
            <a:br>
              <a:rPr lang="en-GB" i="1" dirty="0"/>
            </a:br>
            <a:br>
              <a:rPr lang="en-GB" i="1" dirty="0"/>
            </a:br>
            <a:r>
              <a:rPr lang="nb-NO" i="1" dirty="0">
                <a:solidFill>
                  <a:schemeClr val="bg1"/>
                </a:solidFill>
              </a:rPr>
              <a:t>Valgkomiteens leder: 		NOK 115 000</a:t>
            </a:r>
          </a:p>
          <a:p>
            <a:pPr marL="0" indent="0">
              <a:buNone/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Øvrige medlemmer: 		NOK  77 500</a:t>
            </a:r>
            <a:endParaRPr lang="en-GB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4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DF78F17-E63D-C6E9-4A6E-7712D617BB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2599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4" y="1715710"/>
            <a:ext cx="6910005" cy="464549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b-NO" sz="1800" dirty="0"/>
              <a:t>Fastsettelse av godtgjørelse til medlemmene av revisjonsutvalget</a:t>
            </a:r>
          </a:p>
          <a:p>
            <a:pPr marL="0" indent="0">
              <a:buNone/>
              <a:defRPr/>
            </a:pPr>
            <a:endParaRPr lang="en-GB" sz="1800" dirty="0"/>
          </a:p>
          <a:p>
            <a:pPr marL="0" indent="0">
              <a:buNone/>
              <a:defRPr/>
            </a:pPr>
            <a:r>
              <a:rPr lang="nb-NO" i="1" dirty="0"/>
              <a:t>Nominasjonskomiteen foreslår følgende godtgjørelse:</a:t>
            </a:r>
            <a:br>
              <a:rPr lang="en-GB" i="1" dirty="0"/>
            </a:br>
            <a:br>
              <a:rPr lang="en-GB" i="1" dirty="0"/>
            </a:br>
            <a:r>
              <a:rPr lang="nb-NO" i="1" dirty="0">
                <a:solidFill>
                  <a:schemeClr val="bg1"/>
                </a:solidFill>
              </a:rPr>
              <a:t>Revisjonsutvalgets leder: 	NOK 110 000</a:t>
            </a:r>
          </a:p>
          <a:p>
            <a:pPr marL="0" indent="0">
              <a:buNone/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Øvrige medlemmer: 		NOK   80 000</a:t>
            </a:r>
            <a:endParaRPr lang="en-GB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48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2F20194-A7CE-E680-1F39-EB399768C7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2480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4" y="1715710"/>
            <a:ext cx="6910005" cy="464549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b-NO" sz="1800" dirty="0"/>
              <a:t>Fastsettelse av godtgjørelse til medlemmene av </a:t>
            </a:r>
            <a:r>
              <a:rPr lang="en-GB" sz="1800" dirty="0"/>
              <a:t>people, culture and remuneration committee</a:t>
            </a:r>
          </a:p>
          <a:p>
            <a:pPr marL="0" indent="0">
              <a:buNone/>
              <a:defRPr/>
            </a:pPr>
            <a:endParaRPr lang="en-GB" sz="1800" dirty="0"/>
          </a:p>
          <a:p>
            <a:pPr marL="0" indent="0">
              <a:buNone/>
              <a:defRPr/>
            </a:pPr>
            <a:r>
              <a:rPr lang="nb-NO" i="1" dirty="0"/>
              <a:t>Nominasjonskomiteen foreslår følgende godtgjørelse:</a:t>
            </a:r>
            <a:br>
              <a:rPr lang="en-GB" i="1" dirty="0"/>
            </a:br>
            <a:br>
              <a:rPr lang="en-GB" i="1" dirty="0"/>
            </a:br>
            <a:r>
              <a:rPr lang="nb-NO" i="1" dirty="0">
                <a:solidFill>
                  <a:schemeClr val="bg1"/>
                </a:solidFill>
              </a:rPr>
              <a:t>People, </a:t>
            </a:r>
            <a:r>
              <a:rPr lang="en-GB" i="1" dirty="0">
                <a:solidFill>
                  <a:schemeClr val="bg1"/>
                </a:solidFill>
              </a:rPr>
              <a:t>culture og remuneration </a:t>
            </a:r>
            <a:r>
              <a:rPr lang="en-US" i="1" dirty="0">
                <a:solidFill>
                  <a:schemeClr val="bg1"/>
                </a:solidFill>
              </a:rPr>
              <a:t>committee’s </a:t>
            </a:r>
            <a:r>
              <a:rPr lang="nb-NO" i="1" dirty="0">
                <a:solidFill>
                  <a:schemeClr val="bg1"/>
                </a:solidFill>
              </a:rPr>
              <a:t>leder: 	NOK 110 000</a:t>
            </a:r>
          </a:p>
          <a:p>
            <a:pPr marL="0" indent="0">
              <a:buNone/>
              <a:defRPr/>
            </a:pPr>
            <a:r>
              <a:rPr lang="nb-NO" altLang="en-US" i="1" dirty="0">
                <a:solidFill>
                  <a:schemeClr val="bg1"/>
                </a:solidFill>
              </a:rPr>
              <a:t>Øvrige medlemmer: 				NOK   80 000</a:t>
            </a:r>
            <a:endParaRPr lang="en-GB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85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61FF7A6-C38C-8B20-E9DC-635DA1114F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9427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4" y="1715710"/>
            <a:ext cx="6910005" cy="4645490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Fullmakt til styret til å erverve egne aksjer</a:t>
            </a:r>
          </a:p>
          <a:p>
            <a:pPr marL="0" indent="0">
              <a:buNone/>
              <a:defRPr/>
            </a:pPr>
            <a:endParaRPr lang="en-GB" sz="1800" dirty="0"/>
          </a:p>
          <a:p>
            <a:pPr marL="0" indent="0">
              <a:buNone/>
              <a:defRPr/>
            </a:pPr>
            <a:r>
              <a:rPr lang="nb-NO" i="1" dirty="0"/>
              <a:t>Styret foreslår følgende vedtak</a:t>
            </a:r>
            <a:r>
              <a:rPr lang="en-GB" i="1" dirty="0"/>
              <a:t>:</a:t>
            </a:r>
          </a:p>
          <a:p>
            <a:pPr marL="0" indent="0">
              <a:buNone/>
              <a:defRPr/>
            </a:pPr>
            <a:endParaRPr lang="nb-NO" i="1" dirty="0"/>
          </a:p>
          <a:p>
            <a:pPr marL="342900" indent="-342900">
              <a:buFont typeface="+mj-lt"/>
              <a:buAutoNum type="alphaLcParenR"/>
              <a:defRPr/>
            </a:pPr>
            <a:r>
              <a:rPr lang="nb-NO" i="1" dirty="0"/>
              <a:t>I henhold til allmennaksjeloven § 9-4 gis styret fullmakt til på vegne av selskapet å erverve egne aksjer med samlet pålydende inntil NOK 22 001 456 tilsvarende 10% av den nåværende aksjekapitalen.</a:t>
            </a:r>
            <a:br>
              <a:rPr lang="nb-NO" i="1" dirty="0"/>
            </a:br>
            <a:endParaRPr lang="nb-NO" i="1" dirty="0"/>
          </a:p>
          <a:p>
            <a:pPr marL="342900" indent="-342900">
              <a:buFont typeface="+mj-lt"/>
              <a:buAutoNum type="alphaLcParenR"/>
              <a:defRPr/>
            </a:pPr>
            <a:r>
              <a:rPr lang="nb-NO" i="1" dirty="0"/>
              <a:t>Det høyeste beløp som kan belastes per aksje er NOK 300 og det minste NOK   0,52.</a:t>
            </a:r>
            <a:br>
              <a:rPr lang="nb-NO" i="1" dirty="0"/>
            </a:br>
            <a:endParaRPr lang="nb-NO" i="1" dirty="0"/>
          </a:p>
          <a:p>
            <a:pPr marL="342900" indent="-342900">
              <a:buFont typeface="+mj-lt"/>
              <a:buAutoNum type="alphaLcParenR"/>
              <a:defRPr/>
            </a:pPr>
            <a:r>
              <a:rPr lang="nb-NO" i="1" dirty="0"/>
              <a:t>Erverv og avhendelse av egne aksjer kan skje slik styret finner hensiktsmessig, likevel ikke ved tegning av egne aksjer.</a:t>
            </a:r>
          </a:p>
          <a:p>
            <a:pPr marL="342900" indent="-342900">
              <a:buFont typeface="+mj-lt"/>
              <a:buAutoNum type="alphaLcParenR"/>
              <a:defRPr/>
            </a:pPr>
            <a:endParaRPr lang="nb-NO" i="1" dirty="0"/>
          </a:p>
          <a:p>
            <a:pPr marL="342900" indent="-342900">
              <a:buFont typeface="+mj-lt"/>
              <a:buAutoNum type="alphaLcParenR"/>
              <a:defRPr/>
            </a:pPr>
            <a:r>
              <a:rPr lang="nb-NO" i="1" dirty="0"/>
              <a:t>Fullmakten gjelder frem</a:t>
            </a:r>
            <a:r>
              <a:rPr lang="en-GB" i="1" dirty="0"/>
              <a:t> </a:t>
            </a:r>
            <a:r>
              <a:rPr lang="nb-NO" i="1" dirty="0"/>
              <a:t>til selskapets ordinære generalforsamling </a:t>
            </a:r>
            <a:r>
              <a:rPr lang="en-GB" i="1" dirty="0"/>
              <a:t>i 2024 </a:t>
            </a:r>
            <a:r>
              <a:rPr lang="nb-NO" i="1" dirty="0"/>
              <a:t>likevel ikke lenger enn 30. juni 2024</a:t>
            </a:r>
            <a:r>
              <a:rPr lang="en-GB" i="1" dirty="0"/>
              <a:t>.</a:t>
            </a:r>
            <a:endParaRPr lang="en-GB" altLang="en-US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LcParenR"/>
              <a:defRPr/>
            </a:pPr>
            <a:endParaRPr lang="en-GB" i="1" dirty="0"/>
          </a:p>
          <a:p>
            <a:pPr marL="0" indent="0">
              <a:buNone/>
              <a:defRPr/>
            </a:pPr>
            <a:endParaRPr lang="en-GB" i="1" dirty="0"/>
          </a:p>
          <a:p>
            <a:pPr marL="0" indent="0">
              <a:buNone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DE0DC47-395E-FCD5-27B5-AF72A6A5E3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670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75539" y="1540163"/>
            <a:ext cx="6928677" cy="5702441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Fullmakt til styret til å forhøye aksjekapitalen</a:t>
            </a:r>
          </a:p>
          <a:p>
            <a:pPr marL="0" indent="0">
              <a:buNone/>
              <a:defRPr/>
            </a:pPr>
            <a:endParaRPr lang="en-GB" sz="1800" dirty="0"/>
          </a:p>
          <a:p>
            <a:pPr marL="0" indent="0">
              <a:buNone/>
              <a:defRPr/>
            </a:pPr>
            <a:r>
              <a:rPr lang="nb-NO" i="1" dirty="0"/>
              <a:t>Styret foreslår følgende vedtak</a:t>
            </a:r>
            <a:r>
              <a:rPr lang="en-GB" i="1" dirty="0"/>
              <a:t>:</a:t>
            </a:r>
          </a:p>
          <a:p>
            <a:pPr marL="0" indent="0">
              <a:buNone/>
              <a:defRPr/>
            </a:pPr>
            <a:endParaRPr lang="en-GB" i="1" dirty="0"/>
          </a:p>
          <a:p>
            <a:pPr marL="342900" indent="-342900">
              <a:buFont typeface="+mj-lt"/>
              <a:buAutoNum type="alphaLcParenR"/>
              <a:defRPr/>
            </a:pPr>
            <a:r>
              <a:rPr lang="nb-NO" i="1" dirty="0"/>
              <a:t>I henhold til allmennaksjeloven § 10-14 gis styret fullmakt til å forhøye aksjekapitalen med inntil 10% av aksjekapitalen i selskapet, dvs. med opp til NOK 22 001 456.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nb-NO" i="1" dirty="0"/>
              <a:t>Aksjonærenes fortrinnsrett til de nye aksjene etter allmennaksjeloven § 10-4 kan fravikes.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nb-NO" i="1" dirty="0"/>
              <a:t>Fullmakten kan omfatte kapitalforhøyelse mot innskudd i andre eiendeler enn penger mv, jfr. allmennaksjeloven § 10-2.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nb-NO" i="1" dirty="0"/>
              <a:t>Fullmakten kan omfatte kapitalforhøyelse i forbindelse med beslutning om fusjon, jfr. allmennaksjeloven § 13-5.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nb-NO" i="1" dirty="0"/>
              <a:t>Fra tidspunktet for registrering av denne fullmakten i Foretaksregisteret skal denne fullmakten erstatte styrefullmakten gitt på ordinær generalforsamling 26. april 2022.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nb-NO" i="1" dirty="0"/>
              <a:t>Fullmakten gjelder frem til Selskapets ordinære generalforsamling i 2024, likevel ikke lenger enn til 30. juni 2024.</a:t>
            </a:r>
          </a:p>
          <a:p>
            <a:pPr marL="0" indent="0">
              <a:buNone/>
              <a:defRPr/>
            </a:pPr>
            <a:br>
              <a:rPr lang="en-GB" i="1" dirty="0"/>
            </a:br>
            <a:endParaRPr lang="en-GB" i="1" dirty="0"/>
          </a:p>
          <a:p>
            <a:pPr marL="342900" indent="-342900">
              <a:buFont typeface="+mj-lt"/>
              <a:buAutoNum type="alphaLcParenR"/>
              <a:defRPr/>
            </a:pPr>
            <a:endParaRPr lang="en-GB" i="1" dirty="0"/>
          </a:p>
          <a:p>
            <a:pPr marL="0" indent="0">
              <a:buNone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5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3958185-F313-D0D9-B877-4DCEC301E9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7185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4" y="1708839"/>
            <a:ext cx="6910005" cy="537705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sz="1800" dirty="0"/>
              <a:t>Endring av selskapets vedtekter</a:t>
            </a:r>
          </a:p>
          <a:p>
            <a:pPr marL="0" indent="0">
              <a:buNone/>
              <a:defRPr/>
            </a:pPr>
            <a:endParaRPr lang="nb-NO" i="1" dirty="0"/>
          </a:p>
          <a:p>
            <a:pPr marL="0" indent="0">
              <a:buNone/>
              <a:defRPr/>
            </a:pPr>
            <a:r>
              <a:rPr lang="nb-NO" dirty="0"/>
              <a:t>Det var foreslått å endre artikkel 7 (tredje ledd) om å gi forhåndspåmelding til selskapet for deltakelse på generalforsamlinger i samsvar med endringer i allmennaksjeloven som trer i kraft 1. juli 2023. </a:t>
            </a:r>
          </a:p>
          <a:p>
            <a:pPr marL="0" indent="0">
              <a:buNone/>
              <a:defRPr/>
            </a:pPr>
            <a:endParaRPr lang="nb-NO" i="1" dirty="0"/>
          </a:p>
          <a:p>
            <a:pPr marL="0" indent="0">
              <a:buNone/>
              <a:defRPr/>
            </a:pPr>
            <a:r>
              <a:rPr lang="nb-NO" i="1" dirty="0"/>
              <a:t>Styret foreslår at generalforsamlingen </a:t>
            </a:r>
            <a:r>
              <a:rPr lang="nb-NO" i="1" dirty="0">
                <a:solidFill>
                  <a:schemeClr val="bg1"/>
                </a:solidFill>
              </a:rPr>
              <a:t>godkjenner </a:t>
            </a:r>
            <a:r>
              <a:rPr lang="nb-NO" i="1" dirty="0"/>
              <a:t>styrets forslag om endring av vedtektenes artikkel 7 (tredje ledd).</a:t>
            </a:r>
          </a:p>
          <a:p>
            <a:pPr marL="0" indent="0">
              <a:buNone/>
              <a:defRPr/>
            </a:pPr>
            <a:br>
              <a:rPr lang="en-GB" i="1" dirty="0"/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A39B-95F1-464D-A4CC-F0D954A1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38" y="436568"/>
            <a:ext cx="5405834" cy="389148"/>
          </a:xfrm>
        </p:spPr>
        <p:txBody>
          <a:bodyPr/>
          <a:lstStyle/>
          <a:p>
            <a:r>
              <a:rPr lang="nb-NO" sz="2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B89C2-8C23-4AA4-9A17-7E9C0E0AC3D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56462" y="914401"/>
            <a:ext cx="7021800" cy="5943600"/>
          </a:xfrm>
        </p:spPr>
        <p:txBody>
          <a:bodyPr/>
          <a:lstStyle/>
          <a:p>
            <a:pPr marL="0" indent="0">
              <a:buNone/>
            </a:pPr>
            <a:r>
              <a:rPr lang="nb-NO" sz="1100" dirty="0"/>
              <a:t>0.       Valg av møteleder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Godkjenning av innkalling og dagsorden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Valg av én person til å medundertegne protokollen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Godkjenning av årsregnskap og årsberetning for regnskapsåret 2022, samt utdeling av utbytte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Rapport for lønn og annen godtgjørelse til ledende ansatte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Redegjørelse for foretaksstyring etter regnskapsloven § 3-3b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Godkjennelse av godtgjørelse til selskapets revisor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Valg av ny ekstern revisor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Valg av styremedlemmer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Valg av medlemmer til valgkomiteen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Fastsettelse av godtgjørelse til styrets medlemmer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Fastsettelse av godtgjørelse til medlemmene av valgkomiteen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Fastsettelse av godtgjørelse til medlemmene av revisjonsutvalget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Fastsettelse av godtgjørelse til medlemmene av</a:t>
            </a:r>
            <a:r>
              <a:rPr lang="en-GB" sz="1100" dirty="0"/>
              <a:t> people, culture and remuneration committee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Fullmakt til styret til å erverve egne aksjer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Fullmakt til styret til å forhøye aksjekapitalen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100" dirty="0"/>
              <a:t>Endring av selskapets vedtekter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4502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89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9AAF4FE-E7DF-6772-935E-B6BCF4D810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96642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4" y="1715710"/>
            <a:ext cx="6910005" cy="464549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sz="1800" dirty="0"/>
              <a:t>Valg av møteleder</a:t>
            </a:r>
            <a:br>
              <a:rPr lang="nb-NO" i="1" dirty="0"/>
            </a:br>
            <a:br>
              <a:rPr lang="nb-NO" i="1" dirty="0"/>
            </a:br>
            <a:endParaRPr lang="nb-NO" i="1" dirty="0"/>
          </a:p>
          <a:p>
            <a:pPr marL="0" indent="0">
              <a:buNone/>
              <a:defRPr/>
            </a:pPr>
            <a:r>
              <a:rPr lang="nb-NO" i="1" dirty="0"/>
              <a:t>Styret foreslår at Ylva Gjesdahl Petersen fra Advokatfirmaet Thommessen AS velges som møteleder.</a:t>
            </a:r>
          </a:p>
        </p:txBody>
      </p:sp>
    </p:spTree>
    <p:extLst>
      <p:ext uri="{BB962C8B-B14F-4D97-AF65-F5344CB8AC3E}">
        <p14:creationId xmlns:p14="http://schemas.microsoft.com/office/powerpoint/2010/main" val="117944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D1BAB49-E81A-0DCE-74CF-E1CC921EF1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9452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4" y="1715710"/>
            <a:ext cx="6910005" cy="464549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sz="1800" dirty="0"/>
              <a:t>Godkjenning av innkalling og dagsorden</a:t>
            </a:r>
            <a:br>
              <a:rPr lang="en-GB" i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1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26ADA20-7908-9FC0-EC29-EB7109CDC4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4245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4" y="1715710"/>
            <a:ext cx="6910005" cy="464549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sz="1800" dirty="0"/>
              <a:t>Valg av én person til å medundertegne protokollen</a:t>
            </a:r>
            <a:br>
              <a:rPr lang="en-GB" i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83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AE5191B-4C0F-AF54-DA02-6C5B89CF21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6385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4" y="1715710"/>
            <a:ext cx="6910005" cy="23323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sz="1800" dirty="0"/>
              <a:t>Godkjenning av årsregnskap og årsrapport regnskapsåret 2022, samt utdeling av utbytte</a:t>
            </a:r>
            <a:br>
              <a:rPr lang="nb-NO" i="1" dirty="0"/>
            </a:br>
            <a:br>
              <a:rPr lang="nb-NO" i="1" dirty="0"/>
            </a:br>
            <a:endParaRPr lang="nb-NO" i="1" dirty="0"/>
          </a:p>
          <a:p>
            <a:pPr marL="0" indent="0">
              <a:buNone/>
              <a:defRPr/>
            </a:pPr>
            <a:r>
              <a:rPr lang="nb-NO" i="1" dirty="0"/>
              <a:t>Styret foreslår at generalforsamlingen godkjenner årsregnskapet og årsrapporten for regnskapsåret 2022, samt forslaget om utbytte på USD 0,85 per aksje.</a:t>
            </a:r>
          </a:p>
          <a:p>
            <a:pPr marL="0" indent="0"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778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6EE6A0B-F9A4-4E27-9D64-59E0083F78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2168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9" imgH="408" progId="TCLayout.ActiveDocument.1">
                  <p:embed/>
                </p:oleObj>
              </mc:Choice>
              <mc:Fallback>
                <p:oleObj name="think-cell Slide" r:id="rId3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4948" y="1712563"/>
            <a:ext cx="7015789" cy="46486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sz="1800" dirty="0"/>
              <a:t>Rapport for lønn og annen godtgjørelse til ledende ansatte (ved rådgivende avstemning)</a:t>
            </a:r>
          </a:p>
          <a:p>
            <a:pPr marL="0" indent="0">
              <a:buNone/>
              <a:defRPr/>
            </a:pPr>
            <a:endParaRPr lang="nb-NO" i="1" dirty="0"/>
          </a:p>
          <a:p>
            <a:pPr marL="0" indent="0">
              <a:buNone/>
              <a:defRPr/>
            </a:pPr>
            <a:r>
              <a:rPr lang="nb-NO" i="1" dirty="0"/>
              <a:t>Styret anbefaler at generalforsamlingen gir sin tilslutning til rapport for lønn og annen godtgjørelse til ledende ansatte.</a:t>
            </a:r>
          </a:p>
          <a:p>
            <a:pPr marL="0" indent="0">
              <a:buNone/>
              <a:defRPr/>
            </a:pPr>
            <a:endParaRPr lang="nb-NO" i="1" dirty="0"/>
          </a:p>
          <a:p>
            <a:pPr marL="0" indent="0">
              <a:buNone/>
              <a:defRPr/>
            </a:pPr>
            <a:br>
              <a:rPr lang="nb-NO" i="1" dirty="0"/>
            </a:br>
            <a:br>
              <a:rPr lang="en-GB" i="1" dirty="0"/>
            </a:br>
            <a:br>
              <a:rPr lang="en-GB" i="1" dirty="0"/>
            </a:br>
            <a:br>
              <a:rPr lang="en-GB" i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55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783EE82-293C-864A-DD01-90E86FF8A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1067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9" imgH="408" progId="TCLayout.ActiveDocument.1">
                  <p:embed/>
                </p:oleObj>
              </mc:Choice>
              <mc:Fallback>
                <p:oleObj name="think-cell Slide" r:id="rId4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4" y="1715710"/>
            <a:ext cx="6910005" cy="464549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altLang="en-US" sz="1800" dirty="0"/>
              <a:t>Redegjørelse for foretaksstyring etter regnskapsloven § 3-3b (ingen avstemning)</a:t>
            </a:r>
          </a:p>
          <a:p>
            <a:pPr marL="0" indent="0">
              <a:buNone/>
              <a:defRPr/>
            </a:pPr>
            <a:endParaRPr lang="nb-NO" altLang="en-US" dirty="0"/>
          </a:p>
          <a:p>
            <a:pPr marL="0" indent="0">
              <a:buNone/>
              <a:defRPr/>
            </a:pPr>
            <a:r>
              <a:rPr lang="nb-NO" dirty="0"/>
              <a:t>Redegjørelsen er gitt i årsrapportens kapittel om corporate governance, og forteller i hovedsak om;</a:t>
            </a:r>
            <a:endParaRPr lang="nb-NO" altLang="en-US" dirty="0"/>
          </a:p>
          <a:p>
            <a:r>
              <a:rPr lang="nb-NO" dirty="0"/>
              <a:t>Selskapets styrende prinsipper, virksomhet, selskapskapital og utbytte</a:t>
            </a:r>
          </a:p>
          <a:p>
            <a:r>
              <a:rPr lang="nb-NO" dirty="0"/>
              <a:t>Likebehandling av aksjonærer</a:t>
            </a:r>
          </a:p>
          <a:p>
            <a:r>
              <a:rPr lang="nb-NO" dirty="0"/>
              <a:t>At aksjen er fritt omsettelig</a:t>
            </a:r>
            <a:r>
              <a:rPr lang="en-US" dirty="0"/>
              <a:t>,   </a:t>
            </a:r>
          </a:p>
          <a:p>
            <a:r>
              <a:rPr lang="nb-NO" dirty="0"/>
              <a:t>De styrende eller ledende organer</a:t>
            </a:r>
            <a:r>
              <a:rPr lang="en-US" dirty="0"/>
              <a:t>,</a:t>
            </a:r>
          </a:p>
          <a:p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Styringen av datterselskaper,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/>
              <a:t>Risikostyring og internkontroll</a:t>
            </a:r>
            <a:r>
              <a:rPr lang="en-US" dirty="0"/>
              <a:t>, </a:t>
            </a:r>
          </a:p>
          <a:p>
            <a:r>
              <a:rPr lang="nb-NO" dirty="0"/>
              <a:t>Styret og ledende ansattes godtgjørelse,</a:t>
            </a:r>
          </a:p>
          <a:p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Informasjon og kommunikasjon</a:t>
            </a:r>
          </a:p>
          <a:p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Selskapsovertakelse og;</a:t>
            </a:r>
          </a:p>
          <a:p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Revisors rolle.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2463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4F948CB-BCB0-66CB-4FE8-CF2D14F00C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4221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9" imgH="408" progId="TCLayout.ActiveDocument.1">
                  <p:embed/>
                </p:oleObj>
              </mc:Choice>
              <mc:Fallback>
                <p:oleObj name="think-cell Slide" r:id="rId4" imgW="409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9CD53D-32D5-4A53-B32F-08BDE398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000" dirty="0"/>
              <a:t>SAK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453-904E-4C64-9052-82AC9716672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0374" y="1715710"/>
            <a:ext cx="6986562" cy="464549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b-NO" sz="1800" dirty="0"/>
              <a:t>Godkjenning av godtgjørelse til selskapets revisor 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i="1" dirty="0" err="1">
                <a:solidFill>
                  <a:schemeClr val="bg1"/>
                </a:solidFill>
              </a:rPr>
              <a:t>Styret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foreslår</a:t>
            </a:r>
            <a:r>
              <a:rPr lang="en-GB" i="1" dirty="0">
                <a:solidFill>
                  <a:schemeClr val="bg1"/>
                </a:solidFill>
              </a:rPr>
              <a:t> at </a:t>
            </a:r>
            <a:r>
              <a:rPr lang="nb-NO" i="1" dirty="0" err="1">
                <a:solidFill>
                  <a:schemeClr val="bg1"/>
                </a:solidFill>
              </a:rPr>
              <a:t>PricewaterhouseCoopers</a:t>
            </a:r>
            <a:r>
              <a:rPr lang="nb-NO" i="1" dirty="0">
                <a:solidFill>
                  <a:schemeClr val="bg1"/>
                </a:solidFill>
              </a:rPr>
              <a:t> AS’ mottar et revisjonshonorar for </a:t>
            </a:r>
            <a:r>
              <a:rPr lang="nb-NO" i="1" dirty="0" err="1">
                <a:solidFill>
                  <a:schemeClr val="bg1"/>
                </a:solidFill>
              </a:rPr>
              <a:t>for</a:t>
            </a:r>
            <a:r>
              <a:rPr lang="nb-NO" i="1" dirty="0">
                <a:solidFill>
                  <a:schemeClr val="bg1"/>
                </a:solidFill>
              </a:rPr>
              <a:t> regnskapsåret 2022 på NOK 1 300 000 (</a:t>
            </a:r>
            <a:r>
              <a:rPr lang="nb-NO" i="1" dirty="0" err="1">
                <a:solidFill>
                  <a:schemeClr val="bg1"/>
                </a:solidFill>
              </a:rPr>
              <a:t>eksl</a:t>
            </a:r>
            <a:r>
              <a:rPr lang="nb-NO" i="1" dirty="0">
                <a:solidFill>
                  <a:schemeClr val="bg1"/>
                </a:solidFill>
              </a:rPr>
              <a:t>. </a:t>
            </a:r>
            <a:r>
              <a:rPr lang="nb-NO" i="1" dirty="0" err="1">
                <a:solidFill>
                  <a:schemeClr val="bg1"/>
                </a:solidFill>
              </a:rPr>
              <a:t>mva</a:t>
            </a:r>
            <a:r>
              <a:rPr lang="nb-NO" i="1" dirty="0">
                <a:solidFill>
                  <a:schemeClr val="bg1"/>
                </a:solidFill>
              </a:rPr>
              <a:t>).</a:t>
            </a:r>
            <a:endParaRPr lang="en-GB" altLang="en-US" i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602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7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and Chapter Slides ">
  <a:themeElements>
    <a:clrScheme name="WW3">
      <a:dk1>
        <a:srgbClr val="000000"/>
      </a:dk1>
      <a:lt1>
        <a:srgbClr val="FFFFFF"/>
      </a:lt1>
      <a:dk2>
        <a:srgbClr val="00BC98"/>
      </a:dk2>
      <a:lt2>
        <a:srgbClr val="59D3BC"/>
      </a:lt2>
      <a:accent1>
        <a:srgbClr val="566673"/>
      </a:accent1>
      <a:accent2>
        <a:srgbClr val="B6C3C9"/>
      </a:accent2>
      <a:accent3>
        <a:srgbClr val="164032"/>
      </a:accent3>
      <a:accent4>
        <a:srgbClr val="75B1D0"/>
      </a:accent4>
      <a:accent5>
        <a:srgbClr val="748DB5"/>
      </a:accent5>
      <a:accent6>
        <a:srgbClr val="0C2C5D"/>
      </a:accent6>
      <a:hlink>
        <a:srgbClr val="4479F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W_Powerpoint_Template_V5-4.potx" id="{63BFC511-7A0C-4D6B-8C08-ED67C72F13DE}" vid="{37B597DA-BEB3-441A-95E1-E45A9187EDA6}"/>
    </a:ext>
  </a:extLst>
</a:theme>
</file>

<file path=ppt/theme/theme2.xml><?xml version="1.0" encoding="utf-8"?>
<a:theme xmlns:a="http://schemas.openxmlformats.org/drawingml/2006/main" name="Content Slides">
  <a:themeElements>
    <a:clrScheme name="WW3">
      <a:dk1>
        <a:srgbClr val="000000"/>
      </a:dk1>
      <a:lt1>
        <a:srgbClr val="FFFFFF"/>
      </a:lt1>
      <a:dk2>
        <a:srgbClr val="00BC98"/>
      </a:dk2>
      <a:lt2>
        <a:srgbClr val="59D3BC"/>
      </a:lt2>
      <a:accent1>
        <a:srgbClr val="566673"/>
      </a:accent1>
      <a:accent2>
        <a:srgbClr val="B6C3C9"/>
      </a:accent2>
      <a:accent3>
        <a:srgbClr val="164032"/>
      </a:accent3>
      <a:accent4>
        <a:srgbClr val="75B1D0"/>
      </a:accent4>
      <a:accent5>
        <a:srgbClr val="748DB5"/>
      </a:accent5>
      <a:accent6>
        <a:srgbClr val="0C2C5D"/>
      </a:accent6>
      <a:hlink>
        <a:srgbClr val="4479F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230400" marR="0" indent="-23040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rgbClr val="343741"/>
          </a:buClr>
          <a:buSzTx/>
          <a:buFont typeface="Arial" panose="020B0604020202020204" pitchFamily="34" charset="0"/>
          <a:buChar char="○"/>
          <a:tabLst/>
          <a:defRPr kumimoji="0" sz="1800" b="0" i="0" u="none" strike="noStrike" kern="1200" cap="none" spc="0" normalizeH="0" baseline="0" noProof="0" dirty="0">
            <a:ln>
              <a:noFill/>
            </a:ln>
            <a:solidFill>
              <a:srgbClr val="343741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W_Powerpoint_Template_V5-4.potx" id="{63BFC511-7A0C-4D6B-8C08-ED67C72F13DE}" vid="{70C874D7-36D5-4F71-962A-C883E41C4177}"/>
    </a:ext>
  </a:extLst>
</a:theme>
</file>

<file path=ppt/theme/theme3.xml><?xml version="1.0" encoding="utf-8"?>
<a:theme xmlns:a="http://schemas.openxmlformats.org/drawingml/2006/main" name="1_Content Slides">
  <a:themeElements>
    <a:clrScheme name="Wallenius">
      <a:dk1>
        <a:srgbClr val="00BC98"/>
      </a:dk1>
      <a:lt1>
        <a:srgbClr val="59D3BC"/>
      </a:lt1>
      <a:dk2>
        <a:srgbClr val="343741"/>
      </a:dk2>
      <a:lt2>
        <a:srgbClr val="595E66"/>
      </a:lt2>
      <a:accent1>
        <a:srgbClr val="AEAFB3"/>
      </a:accent1>
      <a:accent2>
        <a:srgbClr val="EFEFF0"/>
      </a:accent2>
      <a:accent3>
        <a:srgbClr val="4479FC"/>
      </a:accent3>
      <a:accent4>
        <a:srgbClr val="ED3E4F"/>
      </a:accent4>
      <a:accent5>
        <a:srgbClr val="FFFFFF"/>
      </a:accent5>
      <a:accent6>
        <a:srgbClr val="AEAFB3"/>
      </a:accent6>
      <a:hlink>
        <a:srgbClr val="4479F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W_Powerpoint_Template_V5-1.potx" id="{A733C382-735D-4AD5-A1DC-23D60A0DCD6A}" vid="{D9209CBB-02B9-4985-9370-1C626CA47679}"/>
    </a:ext>
  </a:extLst>
</a:theme>
</file>

<file path=ppt/theme/theme4.xml><?xml version="1.0" encoding="utf-8"?>
<a:theme xmlns:a="http://schemas.openxmlformats.org/drawingml/2006/main" name="1_Title and Chapter Slides ">
  <a:themeElements>
    <a:clrScheme name="Wallenius">
      <a:dk1>
        <a:srgbClr val="00BC98"/>
      </a:dk1>
      <a:lt1>
        <a:srgbClr val="59D3BC"/>
      </a:lt1>
      <a:dk2>
        <a:srgbClr val="343741"/>
      </a:dk2>
      <a:lt2>
        <a:srgbClr val="595E66"/>
      </a:lt2>
      <a:accent1>
        <a:srgbClr val="AEAFB3"/>
      </a:accent1>
      <a:accent2>
        <a:srgbClr val="EFEFF0"/>
      </a:accent2>
      <a:accent3>
        <a:srgbClr val="4479FC"/>
      </a:accent3>
      <a:accent4>
        <a:srgbClr val="ED3E4F"/>
      </a:accent4>
      <a:accent5>
        <a:srgbClr val="FFFFFF"/>
      </a:accent5>
      <a:accent6>
        <a:srgbClr val="AEAFB3"/>
      </a:accent6>
      <a:hlink>
        <a:srgbClr val="4479F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W_Powerpoint_Template_V5-1.potx" id="{A733C382-735D-4AD5-A1DC-23D60A0DCD6A}" vid="{39C82911-56C3-4C63-87FA-5BA129A086E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 L I V E ! 1 8 6 4 4 1 8 0 . 1 < / d o c u m e n t i d >  
     < s e n d e r i d > Y L B G < / s e n d e r i d >  
     < s e n d e r e m a i l > Y B G @ T H O M M E S S E N . N O < / s e n d e r e m a i l >  
     < l a s t m o d i f i e d > 2 0 2 3 - 0 4 - 2 4 T 1 8 : 0 0 : 0 6 . 0 0 0 0 0 0 0 + 0 2 : 0 0 < / l a s t m o d i f i e d >  
     < d a t a b a s e > L I V E < / d a t a b a s e >  
 < / p r o p e r t i e s > 
</file>

<file path=customXml/itemProps1.xml><?xml version="1.0" encoding="utf-8"?>
<ds:datastoreItem xmlns:ds="http://schemas.openxmlformats.org/officeDocument/2006/customXml" ds:itemID="{32EDD388-4978-41CC-AC6C-96063E0CDDCE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WW_Powerpoint-template-1 (1)</Template>
  <TotalTime>5372</TotalTime>
  <Words>939</Words>
  <Application>Microsoft Macintosh PowerPoint</Application>
  <PresentationFormat>Widescreen</PresentationFormat>
  <Paragraphs>149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Title and Chapter Slides </vt:lpstr>
      <vt:lpstr>Content Slides</vt:lpstr>
      <vt:lpstr>1_Content Slides</vt:lpstr>
      <vt:lpstr>1_Title and Chapter Slides </vt:lpstr>
      <vt:lpstr>think-cell Slide</vt:lpstr>
      <vt:lpstr>PowerPoint Presentation</vt:lpstr>
      <vt:lpstr>Agenda</vt:lpstr>
      <vt:lpstr>SAK 0</vt:lpstr>
      <vt:lpstr>SAK 1</vt:lpstr>
      <vt:lpstr>SAK 2</vt:lpstr>
      <vt:lpstr>SAK 3</vt:lpstr>
      <vt:lpstr>SAK 4</vt:lpstr>
      <vt:lpstr>SAK 5</vt:lpstr>
      <vt:lpstr>SAK 6</vt:lpstr>
      <vt:lpstr>SAK 7</vt:lpstr>
      <vt:lpstr>SAK 8</vt:lpstr>
      <vt:lpstr>SAK 9</vt:lpstr>
      <vt:lpstr>SAK 10</vt:lpstr>
      <vt:lpstr>SAK 11</vt:lpstr>
      <vt:lpstr>SAK 12</vt:lpstr>
      <vt:lpstr>SAK 13</vt:lpstr>
      <vt:lpstr>SAK 14</vt:lpstr>
      <vt:lpstr>SAK 15</vt:lpstr>
      <vt:lpstr>SAK 16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 Langeli, Lise</dc:creator>
  <cp:lastModifiedBy>Ediassen, André</cp:lastModifiedBy>
  <cp:revision>211</cp:revision>
  <cp:lastPrinted>2018-04-25T08:23:09Z</cp:lastPrinted>
  <dcterms:created xsi:type="dcterms:W3CDTF">2018-04-18T20:02:42Z</dcterms:created>
  <dcterms:modified xsi:type="dcterms:W3CDTF">2023-04-26T11:06:55Z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2c2724-4fcb-41c4-becb-805cb6c9019c_Enabled">
    <vt:lpwstr>true</vt:lpwstr>
  </property>
  <property fmtid="{D5CDD505-2E9C-101B-9397-08002B2CF9AE}" pid="3" name="MSIP_Label_de2c2724-4fcb-41c4-becb-805cb6c9019c_SetDate">
    <vt:lpwstr>2023-04-23T09:05:42Z</vt:lpwstr>
  </property>
  <property fmtid="{D5CDD505-2E9C-101B-9397-08002B2CF9AE}" pid="4" name="MSIP_Label_de2c2724-4fcb-41c4-becb-805cb6c9019c_Method">
    <vt:lpwstr>Standard</vt:lpwstr>
  </property>
  <property fmtid="{D5CDD505-2E9C-101B-9397-08002B2CF9AE}" pid="5" name="MSIP_Label_de2c2724-4fcb-41c4-becb-805cb6c9019c_Name">
    <vt:lpwstr>de2c2724-4fcb-41c4-becb-805cb6c9019c</vt:lpwstr>
  </property>
  <property fmtid="{D5CDD505-2E9C-101B-9397-08002B2CF9AE}" pid="6" name="MSIP_Label_de2c2724-4fcb-41c4-becb-805cb6c9019c_SiteId">
    <vt:lpwstr>cdffb2cf-9686-4fe1-ae64-24e2074f2a7e</vt:lpwstr>
  </property>
  <property fmtid="{D5CDD505-2E9C-101B-9397-08002B2CF9AE}" pid="7" name="MSIP_Label_de2c2724-4fcb-41c4-becb-805cb6c9019c_ActionId">
    <vt:lpwstr>7eaa1d67-6adf-4345-9172-3ed7d6df0ff1</vt:lpwstr>
  </property>
  <property fmtid="{D5CDD505-2E9C-101B-9397-08002B2CF9AE}" pid="8" name="MSIP_Label_de2c2724-4fcb-41c4-becb-805cb6c9019c_ContentBits">
    <vt:lpwstr>0</vt:lpwstr>
  </property>
</Properties>
</file>